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6" r:id="rId5"/>
    <p:sldId id="258" r:id="rId6"/>
    <p:sldId id="365" r:id="rId7"/>
    <p:sldId id="270" r:id="rId8"/>
    <p:sldId id="260" r:id="rId9"/>
    <p:sldId id="272" r:id="rId10"/>
    <p:sldId id="367" r:id="rId11"/>
    <p:sldId id="279" r:id="rId12"/>
    <p:sldId id="281" r:id="rId13"/>
    <p:sldId id="366" r:id="rId14"/>
    <p:sldId id="358" r:id="rId15"/>
    <p:sldId id="361" r:id="rId16"/>
    <p:sldId id="273" r:id="rId17"/>
    <p:sldId id="274" r:id="rId18"/>
    <p:sldId id="275" r:id="rId19"/>
    <p:sldId id="276" r:id="rId20"/>
    <p:sldId id="261" r:id="rId21"/>
    <p:sldId id="360" r:id="rId22"/>
    <p:sldId id="266" r:id="rId23"/>
    <p:sldId id="35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89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3511C1-C5F4-4CDF-85FC-8A39DE9B0DC1}" v="2676" dt="2022-10-25T08:57:08.0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0634" autoAdjust="0"/>
  </p:normalViewPr>
  <p:slideViewPr>
    <p:cSldViewPr snapToGrid="0">
      <p:cViewPr varScale="1">
        <p:scale>
          <a:sx n="56" d="100"/>
          <a:sy n="56" d="100"/>
        </p:scale>
        <p:origin x="10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2708" y="-8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jganic, Irena" userId="d934a6c7-00fd-4b53-a74d-52eb665c115f" providerId="ADAL" clId="{433511C1-C5F4-4CDF-85FC-8A39DE9B0DC1}"/>
    <pc:docChg chg="undo custSel addSld delSld modSld modMainMaster">
      <pc:chgData name="Kajganic, Irena" userId="d934a6c7-00fd-4b53-a74d-52eb665c115f" providerId="ADAL" clId="{433511C1-C5F4-4CDF-85FC-8A39DE9B0DC1}" dt="2022-10-25T09:07:11.498" v="14702" actId="1076"/>
      <pc:docMkLst>
        <pc:docMk/>
      </pc:docMkLst>
      <pc:sldChg chg="modSp mod">
        <pc:chgData name="Kajganic, Irena" userId="d934a6c7-00fd-4b53-a74d-52eb665c115f" providerId="ADAL" clId="{433511C1-C5F4-4CDF-85FC-8A39DE9B0DC1}" dt="2022-10-21T08:27:07.777" v="5930" actId="790"/>
        <pc:sldMkLst>
          <pc:docMk/>
          <pc:sldMk cId="2586058810" sldId="256"/>
        </pc:sldMkLst>
        <pc:spChg chg="mod">
          <ac:chgData name="Kajganic, Irena" userId="d934a6c7-00fd-4b53-a74d-52eb665c115f" providerId="ADAL" clId="{433511C1-C5F4-4CDF-85FC-8A39DE9B0DC1}" dt="2022-10-03T12:53:33.827" v="159" actId="14100"/>
          <ac:spMkLst>
            <pc:docMk/>
            <pc:sldMk cId="2586058810" sldId="256"/>
            <ac:spMk id="2" creationId="{CFE75451-6A4B-484B-9ED1-353CCE25B0F4}"/>
          </ac:spMkLst>
        </pc:spChg>
        <pc:spChg chg="mod">
          <ac:chgData name="Kajganic, Irena" userId="d934a6c7-00fd-4b53-a74d-52eb665c115f" providerId="ADAL" clId="{433511C1-C5F4-4CDF-85FC-8A39DE9B0DC1}" dt="2022-10-21T08:27:07.777" v="5930" actId="790"/>
          <ac:spMkLst>
            <pc:docMk/>
            <pc:sldMk cId="2586058810" sldId="256"/>
            <ac:spMk id="3" creationId="{0236A1B4-B8D1-4A72-8E20-0703F54BF1FE}"/>
          </ac:spMkLst>
        </pc:spChg>
      </pc:sldChg>
      <pc:sldChg chg="modSp del mod">
        <pc:chgData name="Kajganic, Irena" userId="d934a6c7-00fd-4b53-a74d-52eb665c115f" providerId="ADAL" clId="{433511C1-C5F4-4CDF-85FC-8A39DE9B0DC1}" dt="2022-10-22T15:05:04.146" v="8996" actId="2696"/>
        <pc:sldMkLst>
          <pc:docMk/>
          <pc:sldMk cId="1713219598" sldId="257"/>
        </pc:sldMkLst>
        <pc:spChg chg="mod">
          <ac:chgData name="Kajganic, Irena" userId="d934a6c7-00fd-4b53-a74d-52eb665c115f" providerId="ADAL" clId="{433511C1-C5F4-4CDF-85FC-8A39DE9B0DC1}" dt="2022-10-22T14:57:48.948" v="8702" actId="20577"/>
          <ac:spMkLst>
            <pc:docMk/>
            <pc:sldMk cId="1713219598" sldId="257"/>
            <ac:spMk id="3" creationId="{5671D7E5-EF66-4BCD-8DAA-E9061157F0BE}"/>
          </ac:spMkLst>
        </pc:spChg>
        <pc:spChg chg="mod">
          <ac:chgData name="Kajganic, Irena" userId="d934a6c7-00fd-4b53-a74d-52eb665c115f" providerId="ADAL" clId="{433511C1-C5F4-4CDF-85FC-8A39DE9B0DC1}" dt="2022-10-21T07:26:26.600" v="4939" actId="20577"/>
          <ac:spMkLst>
            <pc:docMk/>
            <pc:sldMk cId="1713219598" sldId="257"/>
            <ac:spMk id="4" creationId="{36C19884-873C-4D13-BE6D-318CF07B0D12}"/>
          </ac:spMkLst>
        </pc:spChg>
        <pc:spChg chg="mod">
          <ac:chgData name="Kajganic, Irena" userId="d934a6c7-00fd-4b53-a74d-52eb665c115f" providerId="ADAL" clId="{433511C1-C5F4-4CDF-85FC-8A39DE9B0DC1}" dt="2022-10-21T07:26:08.612" v="4891" actId="20577"/>
          <ac:spMkLst>
            <pc:docMk/>
            <pc:sldMk cId="1713219598" sldId="257"/>
            <ac:spMk id="5" creationId="{9AB5BAF8-EA80-4AD4-8D83-5960C299573A}"/>
          </ac:spMkLst>
        </pc:spChg>
      </pc:sldChg>
      <pc:sldChg chg="modSp mod">
        <pc:chgData name="Kajganic, Irena" userId="d934a6c7-00fd-4b53-a74d-52eb665c115f" providerId="ADAL" clId="{433511C1-C5F4-4CDF-85FC-8A39DE9B0DC1}" dt="2022-10-22T15:26:00.885" v="9155" actId="6549"/>
        <pc:sldMkLst>
          <pc:docMk/>
          <pc:sldMk cId="3571516367" sldId="258"/>
        </pc:sldMkLst>
        <pc:spChg chg="mod">
          <ac:chgData name="Kajganic, Irena" userId="d934a6c7-00fd-4b53-a74d-52eb665c115f" providerId="ADAL" clId="{433511C1-C5F4-4CDF-85FC-8A39DE9B0DC1}" dt="2022-10-22T15:02:20.637" v="8725" actId="20577"/>
          <ac:spMkLst>
            <pc:docMk/>
            <pc:sldMk cId="3571516367" sldId="258"/>
            <ac:spMk id="2" creationId="{0A32731C-311B-46F7-A865-6C3AF6B09A47}"/>
          </ac:spMkLst>
        </pc:spChg>
        <pc:spChg chg="mod">
          <ac:chgData name="Kajganic, Irena" userId="d934a6c7-00fd-4b53-a74d-52eb665c115f" providerId="ADAL" clId="{433511C1-C5F4-4CDF-85FC-8A39DE9B0DC1}" dt="2022-10-22T15:26:00.885" v="9155" actId="6549"/>
          <ac:spMkLst>
            <pc:docMk/>
            <pc:sldMk cId="3571516367" sldId="258"/>
            <ac:spMk id="3" creationId="{9D5232F9-FD00-464A-9F17-619C91AEF8F3}"/>
          </ac:spMkLst>
        </pc:spChg>
        <pc:spChg chg="mod">
          <ac:chgData name="Kajganic, Irena" userId="d934a6c7-00fd-4b53-a74d-52eb665c115f" providerId="ADAL" clId="{433511C1-C5F4-4CDF-85FC-8A39DE9B0DC1}" dt="2022-10-21T07:31:46.253" v="5017" actId="20577"/>
          <ac:spMkLst>
            <pc:docMk/>
            <pc:sldMk cId="3571516367" sldId="258"/>
            <ac:spMk id="4" creationId="{70E12647-CCB2-45E2-A9CB-A868F490497E}"/>
          </ac:spMkLst>
        </pc:spChg>
        <pc:spChg chg="mod">
          <ac:chgData name="Kajganic, Irena" userId="d934a6c7-00fd-4b53-a74d-52eb665c115f" providerId="ADAL" clId="{433511C1-C5F4-4CDF-85FC-8A39DE9B0DC1}" dt="2022-10-21T07:32:03.110" v="5065" actId="20577"/>
          <ac:spMkLst>
            <pc:docMk/>
            <pc:sldMk cId="3571516367" sldId="258"/>
            <ac:spMk id="5" creationId="{8D51ED20-04D4-4894-B0C2-9C541A61A734}"/>
          </ac:spMkLst>
        </pc:spChg>
      </pc:sldChg>
      <pc:sldChg chg="del">
        <pc:chgData name="Kajganic, Irena" userId="d934a6c7-00fd-4b53-a74d-52eb665c115f" providerId="ADAL" clId="{433511C1-C5F4-4CDF-85FC-8A39DE9B0DC1}" dt="2022-10-11T11:07:11.011" v="1481" actId="2696"/>
        <pc:sldMkLst>
          <pc:docMk/>
          <pc:sldMk cId="332104327" sldId="259"/>
        </pc:sldMkLst>
      </pc:sldChg>
      <pc:sldChg chg="add del">
        <pc:chgData name="Kajganic, Irena" userId="d934a6c7-00fd-4b53-a74d-52eb665c115f" providerId="ADAL" clId="{433511C1-C5F4-4CDF-85FC-8A39DE9B0DC1}" dt="2022-10-21T06:55:25.474" v="4739" actId="2696"/>
        <pc:sldMkLst>
          <pc:docMk/>
          <pc:sldMk cId="805780634" sldId="259"/>
        </pc:sldMkLst>
      </pc:sldChg>
      <pc:sldChg chg="addSp delSp modSp mod">
        <pc:chgData name="Kajganic, Irena" userId="d934a6c7-00fd-4b53-a74d-52eb665c115f" providerId="ADAL" clId="{433511C1-C5F4-4CDF-85FC-8A39DE9B0DC1}" dt="2022-10-23T09:36:26.687" v="12549" actId="20577"/>
        <pc:sldMkLst>
          <pc:docMk/>
          <pc:sldMk cId="1663780162" sldId="260"/>
        </pc:sldMkLst>
        <pc:spChg chg="mod">
          <ac:chgData name="Kajganic, Irena" userId="d934a6c7-00fd-4b53-a74d-52eb665c115f" providerId="ADAL" clId="{433511C1-C5F4-4CDF-85FC-8A39DE9B0DC1}" dt="2022-10-03T13:16:30.177" v="1261" actId="20577"/>
          <ac:spMkLst>
            <pc:docMk/>
            <pc:sldMk cId="1663780162" sldId="260"/>
            <ac:spMk id="2" creationId="{09140014-73D5-419B-8867-972BB18D52D4}"/>
          </ac:spMkLst>
        </pc:spChg>
        <pc:spChg chg="mod">
          <ac:chgData name="Kajganic, Irena" userId="d934a6c7-00fd-4b53-a74d-52eb665c115f" providerId="ADAL" clId="{433511C1-C5F4-4CDF-85FC-8A39DE9B0DC1}" dt="2022-10-21T07:28:55.861" v="4996" actId="14100"/>
          <ac:spMkLst>
            <pc:docMk/>
            <pc:sldMk cId="1663780162" sldId="260"/>
            <ac:spMk id="3" creationId="{A45AD8B9-3719-4696-A80F-16A618C5D134}"/>
          </ac:spMkLst>
        </pc:spChg>
        <pc:spChg chg="mod">
          <ac:chgData name="Kajganic, Irena" userId="d934a6c7-00fd-4b53-a74d-52eb665c115f" providerId="ADAL" clId="{433511C1-C5F4-4CDF-85FC-8A39DE9B0DC1}" dt="2022-10-21T09:09:49.506" v="6407" actId="20577"/>
          <ac:spMkLst>
            <pc:docMk/>
            <pc:sldMk cId="1663780162" sldId="260"/>
            <ac:spMk id="4" creationId="{33D8731E-4977-402E-8BFD-895B4D0544CC}"/>
          </ac:spMkLst>
        </pc:spChg>
        <pc:spChg chg="del mod">
          <ac:chgData name="Kajganic, Irena" userId="d934a6c7-00fd-4b53-a74d-52eb665c115f" providerId="ADAL" clId="{433511C1-C5F4-4CDF-85FC-8A39DE9B0DC1}" dt="2022-10-21T09:08:03.488" v="6341" actId="21"/>
          <ac:spMkLst>
            <pc:docMk/>
            <pc:sldMk cId="1663780162" sldId="260"/>
            <ac:spMk id="5" creationId="{91CDEC5F-B8EE-4BC1-843F-13135E6E7AB2}"/>
          </ac:spMkLst>
        </pc:spChg>
        <pc:spChg chg="del">
          <ac:chgData name="Kajganic, Irena" userId="d934a6c7-00fd-4b53-a74d-52eb665c115f" providerId="ADAL" clId="{433511C1-C5F4-4CDF-85FC-8A39DE9B0DC1}" dt="2022-10-21T09:08:06.473" v="6342" actId="21"/>
          <ac:spMkLst>
            <pc:docMk/>
            <pc:sldMk cId="1663780162" sldId="260"/>
            <ac:spMk id="6" creationId="{50B65871-FA95-449A-B8BC-90486DE532EF}"/>
          </ac:spMkLst>
        </pc:spChg>
        <pc:spChg chg="mod">
          <ac:chgData name="Kajganic, Irena" userId="d934a6c7-00fd-4b53-a74d-52eb665c115f" providerId="ADAL" clId="{433511C1-C5F4-4CDF-85FC-8A39DE9B0DC1}" dt="2022-10-21T07:27:01.050" v="4991" actId="20577"/>
          <ac:spMkLst>
            <pc:docMk/>
            <pc:sldMk cId="1663780162" sldId="260"/>
            <ac:spMk id="7" creationId="{B2A46C4A-D036-4440-BB64-6754F4FF27C1}"/>
          </ac:spMkLst>
        </pc:spChg>
        <pc:spChg chg="mod">
          <ac:chgData name="Kajganic, Irena" userId="d934a6c7-00fd-4b53-a74d-52eb665c115f" providerId="ADAL" clId="{433511C1-C5F4-4CDF-85FC-8A39DE9B0DC1}" dt="2022-10-23T09:36:26.687" v="12549" actId="20577"/>
          <ac:spMkLst>
            <pc:docMk/>
            <pc:sldMk cId="1663780162" sldId="260"/>
            <ac:spMk id="8" creationId="{905F172A-5D5D-43CD-A187-DA0D303F4144}"/>
          </ac:spMkLst>
        </pc:spChg>
        <pc:spChg chg="add del mod">
          <ac:chgData name="Kajganic, Irena" userId="d934a6c7-00fd-4b53-a74d-52eb665c115f" providerId="ADAL" clId="{433511C1-C5F4-4CDF-85FC-8A39DE9B0DC1}" dt="2022-10-21T09:08:12.258" v="6343" actId="21"/>
          <ac:spMkLst>
            <pc:docMk/>
            <pc:sldMk cId="1663780162" sldId="260"/>
            <ac:spMk id="11" creationId="{CFB8226E-6E50-6107-3C66-EFD22F4B9FD6}"/>
          </ac:spMkLst>
        </pc:spChg>
        <pc:spChg chg="add del mod">
          <ac:chgData name="Kajganic, Irena" userId="d934a6c7-00fd-4b53-a74d-52eb665c115f" providerId="ADAL" clId="{433511C1-C5F4-4CDF-85FC-8A39DE9B0DC1}" dt="2022-10-21T09:08:15.332" v="6344" actId="21"/>
          <ac:spMkLst>
            <pc:docMk/>
            <pc:sldMk cId="1663780162" sldId="260"/>
            <ac:spMk id="13" creationId="{48EB92C6-FB59-26BB-F5E9-0F41A700DB05}"/>
          </ac:spMkLst>
        </pc:spChg>
        <pc:spChg chg="add mod">
          <ac:chgData name="Kajganic, Irena" userId="d934a6c7-00fd-4b53-a74d-52eb665c115f" providerId="ADAL" clId="{433511C1-C5F4-4CDF-85FC-8A39DE9B0DC1}" dt="2022-10-21T09:15:18.285" v="6745" actId="20577"/>
          <ac:spMkLst>
            <pc:docMk/>
            <pc:sldMk cId="1663780162" sldId="260"/>
            <ac:spMk id="14" creationId="{1838743D-EF08-CF15-8AF7-A4277EACE07C}"/>
          </ac:spMkLst>
        </pc:spChg>
        <pc:spChg chg="add mod">
          <ac:chgData name="Kajganic, Irena" userId="d934a6c7-00fd-4b53-a74d-52eb665c115f" providerId="ADAL" clId="{433511C1-C5F4-4CDF-85FC-8A39DE9B0DC1}" dt="2022-10-21T09:19:41.314" v="7028" actId="20577"/>
          <ac:spMkLst>
            <pc:docMk/>
            <pc:sldMk cId="1663780162" sldId="260"/>
            <ac:spMk id="15" creationId="{33ADA92B-EC0B-481C-C568-E75EEB14A3F2}"/>
          </ac:spMkLst>
        </pc:spChg>
      </pc:sldChg>
      <pc:sldChg chg="addSp delSp modSp mod">
        <pc:chgData name="Kajganic, Irena" userId="d934a6c7-00fd-4b53-a74d-52eb665c115f" providerId="ADAL" clId="{433511C1-C5F4-4CDF-85FC-8A39DE9B0DC1}" dt="2022-10-23T09:39:14.641" v="12705" actId="20577"/>
        <pc:sldMkLst>
          <pc:docMk/>
          <pc:sldMk cId="1429429409" sldId="261"/>
        </pc:sldMkLst>
        <pc:spChg chg="mod">
          <ac:chgData name="Kajganic, Irena" userId="d934a6c7-00fd-4b53-a74d-52eb665c115f" providerId="ADAL" clId="{433511C1-C5F4-4CDF-85FC-8A39DE9B0DC1}" dt="2022-10-12T08:37:02.090" v="2061" actId="20577"/>
          <ac:spMkLst>
            <pc:docMk/>
            <pc:sldMk cId="1429429409" sldId="261"/>
            <ac:spMk id="2" creationId="{C4CA0637-CCAA-425E-A57A-6205AFDC8B8C}"/>
          </ac:spMkLst>
        </pc:spChg>
        <pc:spChg chg="del">
          <ac:chgData name="Kajganic, Irena" userId="d934a6c7-00fd-4b53-a74d-52eb665c115f" providerId="ADAL" clId="{433511C1-C5F4-4CDF-85FC-8A39DE9B0DC1}" dt="2022-10-12T08:38:29.363" v="2064" actId="21"/>
          <ac:spMkLst>
            <pc:docMk/>
            <pc:sldMk cId="1429429409" sldId="261"/>
            <ac:spMk id="3" creationId="{D851C395-6BC4-4F00-B40B-069DBBB7C08B}"/>
          </ac:spMkLst>
        </pc:spChg>
        <pc:spChg chg="del">
          <ac:chgData name="Kajganic, Irena" userId="d934a6c7-00fd-4b53-a74d-52eb665c115f" providerId="ADAL" clId="{433511C1-C5F4-4CDF-85FC-8A39DE9B0DC1}" dt="2022-10-12T08:38:41.513" v="2065" actId="21"/>
          <ac:spMkLst>
            <pc:docMk/>
            <pc:sldMk cId="1429429409" sldId="261"/>
            <ac:spMk id="4" creationId="{A1D16151-9486-4A03-AE3A-F1CC562E0564}"/>
          </ac:spMkLst>
        </pc:spChg>
        <pc:spChg chg="del">
          <ac:chgData name="Kajganic, Irena" userId="d934a6c7-00fd-4b53-a74d-52eb665c115f" providerId="ADAL" clId="{433511C1-C5F4-4CDF-85FC-8A39DE9B0DC1}" dt="2022-10-12T08:38:58.641" v="2068" actId="21"/>
          <ac:spMkLst>
            <pc:docMk/>
            <pc:sldMk cId="1429429409" sldId="261"/>
            <ac:spMk id="5" creationId="{DDE59236-37DD-4582-A2A0-3F9A13A3B55D}"/>
          </ac:spMkLst>
        </pc:spChg>
        <pc:spChg chg="del">
          <ac:chgData name="Kajganic, Irena" userId="d934a6c7-00fd-4b53-a74d-52eb665c115f" providerId="ADAL" clId="{433511C1-C5F4-4CDF-85FC-8A39DE9B0DC1}" dt="2022-10-12T08:39:10.312" v="2070" actId="21"/>
          <ac:spMkLst>
            <pc:docMk/>
            <pc:sldMk cId="1429429409" sldId="261"/>
            <ac:spMk id="6" creationId="{DE1CCF0F-F0BB-42D7-B3C2-C29336739F32}"/>
          </ac:spMkLst>
        </pc:spChg>
        <pc:spChg chg="del">
          <ac:chgData name="Kajganic, Irena" userId="d934a6c7-00fd-4b53-a74d-52eb665c115f" providerId="ADAL" clId="{433511C1-C5F4-4CDF-85FC-8A39DE9B0DC1}" dt="2022-10-12T08:39:17.291" v="2072" actId="21"/>
          <ac:spMkLst>
            <pc:docMk/>
            <pc:sldMk cId="1429429409" sldId="261"/>
            <ac:spMk id="7" creationId="{1F939793-2181-4A3D-9C5A-CE676CC83EC0}"/>
          </ac:spMkLst>
        </pc:spChg>
        <pc:spChg chg="del">
          <ac:chgData name="Kajganic, Irena" userId="d934a6c7-00fd-4b53-a74d-52eb665c115f" providerId="ADAL" clId="{433511C1-C5F4-4CDF-85FC-8A39DE9B0DC1}" dt="2022-10-12T08:39:23.345" v="2074" actId="21"/>
          <ac:spMkLst>
            <pc:docMk/>
            <pc:sldMk cId="1429429409" sldId="261"/>
            <ac:spMk id="8" creationId="{C9FA0B0D-7B36-4D63-86BD-20E6E1B6A0D8}"/>
          </ac:spMkLst>
        </pc:spChg>
        <pc:spChg chg="mod">
          <ac:chgData name="Kajganic, Irena" userId="d934a6c7-00fd-4b53-a74d-52eb665c115f" providerId="ADAL" clId="{433511C1-C5F4-4CDF-85FC-8A39DE9B0DC1}" dt="2022-10-23T09:38:53.693" v="12657" actId="20577"/>
          <ac:spMkLst>
            <pc:docMk/>
            <pc:sldMk cId="1429429409" sldId="261"/>
            <ac:spMk id="9" creationId="{B86AD343-7149-4E7C-BD28-3080F25980CF}"/>
          </ac:spMkLst>
        </pc:spChg>
        <pc:spChg chg="mod">
          <ac:chgData name="Kajganic, Irena" userId="d934a6c7-00fd-4b53-a74d-52eb665c115f" providerId="ADAL" clId="{433511C1-C5F4-4CDF-85FC-8A39DE9B0DC1}" dt="2022-10-23T09:39:14.641" v="12705" actId="20577"/>
          <ac:spMkLst>
            <pc:docMk/>
            <pc:sldMk cId="1429429409" sldId="261"/>
            <ac:spMk id="10" creationId="{A865CC01-A53B-495A-820C-BEC2680EDC42}"/>
          </ac:spMkLst>
        </pc:spChg>
        <pc:spChg chg="add del mod">
          <ac:chgData name="Kajganic, Irena" userId="d934a6c7-00fd-4b53-a74d-52eb665c115f" providerId="ADAL" clId="{433511C1-C5F4-4CDF-85FC-8A39DE9B0DC1}" dt="2022-10-12T08:38:54.664" v="2067" actId="21"/>
          <ac:spMkLst>
            <pc:docMk/>
            <pc:sldMk cId="1429429409" sldId="261"/>
            <ac:spMk id="14" creationId="{FDE815F0-3969-5935-1A42-EF714B2405FD}"/>
          </ac:spMkLst>
        </pc:spChg>
        <pc:spChg chg="add del mod">
          <ac:chgData name="Kajganic, Irena" userId="d934a6c7-00fd-4b53-a74d-52eb665c115f" providerId="ADAL" clId="{433511C1-C5F4-4CDF-85FC-8A39DE9B0DC1}" dt="2022-10-12T08:38:50.794" v="2066" actId="21"/>
          <ac:spMkLst>
            <pc:docMk/>
            <pc:sldMk cId="1429429409" sldId="261"/>
            <ac:spMk id="16" creationId="{A0FE07F4-1264-7102-F02C-95F702DF2B10}"/>
          </ac:spMkLst>
        </pc:spChg>
        <pc:spChg chg="add del mod">
          <ac:chgData name="Kajganic, Irena" userId="d934a6c7-00fd-4b53-a74d-52eb665c115f" providerId="ADAL" clId="{433511C1-C5F4-4CDF-85FC-8A39DE9B0DC1}" dt="2022-10-12T08:39:06.943" v="2069" actId="21"/>
          <ac:spMkLst>
            <pc:docMk/>
            <pc:sldMk cId="1429429409" sldId="261"/>
            <ac:spMk id="18" creationId="{6D68C98B-ED53-7DD3-8136-44EDCE679709}"/>
          </ac:spMkLst>
        </pc:spChg>
        <pc:spChg chg="add del mod">
          <ac:chgData name="Kajganic, Irena" userId="d934a6c7-00fd-4b53-a74d-52eb665c115f" providerId="ADAL" clId="{433511C1-C5F4-4CDF-85FC-8A39DE9B0DC1}" dt="2022-10-12T08:39:13.551" v="2071" actId="21"/>
          <ac:spMkLst>
            <pc:docMk/>
            <pc:sldMk cId="1429429409" sldId="261"/>
            <ac:spMk id="20" creationId="{66CB6729-5785-2834-43C7-3B82311B8C7C}"/>
          </ac:spMkLst>
        </pc:spChg>
        <pc:spChg chg="add del mod">
          <ac:chgData name="Kajganic, Irena" userId="d934a6c7-00fd-4b53-a74d-52eb665c115f" providerId="ADAL" clId="{433511C1-C5F4-4CDF-85FC-8A39DE9B0DC1}" dt="2022-10-12T08:39:20.231" v="2073" actId="21"/>
          <ac:spMkLst>
            <pc:docMk/>
            <pc:sldMk cId="1429429409" sldId="261"/>
            <ac:spMk id="22" creationId="{FB9EC614-72BF-31AD-4A5C-07B6A5DFCF81}"/>
          </ac:spMkLst>
        </pc:spChg>
        <pc:spChg chg="add del mod">
          <ac:chgData name="Kajganic, Irena" userId="d934a6c7-00fd-4b53-a74d-52eb665c115f" providerId="ADAL" clId="{433511C1-C5F4-4CDF-85FC-8A39DE9B0DC1}" dt="2022-10-12T08:39:27.248" v="2075" actId="21"/>
          <ac:spMkLst>
            <pc:docMk/>
            <pc:sldMk cId="1429429409" sldId="261"/>
            <ac:spMk id="24" creationId="{5B6F23AD-2019-97BD-90B7-B037DEEC626F}"/>
          </ac:spMkLst>
        </pc:spChg>
        <pc:graphicFrameChg chg="add del mod">
          <ac:chgData name="Kajganic, Irena" userId="d934a6c7-00fd-4b53-a74d-52eb665c115f" providerId="ADAL" clId="{433511C1-C5F4-4CDF-85FC-8A39DE9B0DC1}" dt="2022-10-12T08:38:23.954" v="2063"/>
          <ac:graphicFrameMkLst>
            <pc:docMk/>
            <pc:sldMk cId="1429429409" sldId="261"/>
            <ac:graphicFrameMk id="12" creationId="{7C4367E2-334D-21C9-9583-729C35CC5195}"/>
          </ac:graphicFrameMkLst>
        </pc:graphicFrameChg>
        <pc:graphicFrameChg chg="add mod modGraphic">
          <ac:chgData name="Kajganic, Irena" userId="d934a6c7-00fd-4b53-a74d-52eb665c115f" providerId="ADAL" clId="{433511C1-C5F4-4CDF-85FC-8A39DE9B0DC1}" dt="2022-10-21T12:31:15.757" v="7153" actId="20577"/>
          <ac:graphicFrameMkLst>
            <pc:docMk/>
            <pc:sldMk cId="1429429409" sldId="261"/>
            <ac:graphicFrameMk id="25" creationId="{D625C624-2808-1DD2-8532-1D4579C09E68}"/>
          </ac:graphicFrameMkLst>
        </pc:graphicFrameChg>
      </pc:sldChg>
      <pc:sldChg chg="modSp del mod">
        <pc:chgData name="Kajganic, Irena" userId="d934a6c7-00fd-4b53-a74d-52eb665c115f" providerId="ADAL" clId="{433511C1-C5F4-4CDF-85FC-8A39DE9B0DC1}" dt="2022-10-11T12:04:22.177" v="1720" actId="2696"/>
        <pc:sldMkLst>
          <pc:docMk/>
          <pc:sldMk cId="379728094" sldId="262"/>
        </pc:sldMkLst>
        <pc:spChg chg="mod">
          <ac:chgData name="Kajganic, Irena" userId="d934a6c7-00fd-4b53-a74d-52eb665c115f" providerId="ADAL" clId="{433511C1-C5F4-4CDF-85FC-8A39DE9B0DC1}" dt="2022-10-03T13:01:23.253" v="482" actId="20577"/>
          <ac:spMkLst>
            <pc:docMk/>
            <pc:sldMk cId="379728094" sldId="262"/>
            <ac:spMk id="2" creationId="{B1FE5F11-B7B9-4B80-8C6A-A8A7A7190B77}"/>
          </ac:spMkLst>
        </pc:spChg>
        <pc:spChg chg="mod">
          <ac:chgData name="Kajganic, Irena" userId="d934a6c7-00fd-4b53-a74d-52eb665c115f" providerId="ADAL" clId="{433511C1-C5F4-4CDF-85FC-8A39DE9B0DC1}" dt="2022-10-03T13:14:22.596" v="1237" actId="20577"/>
          <ac:spMkLst>
            <pc:docMk/>
            <pc:sldMk cId="379728094" sldId="262"/>
            <ac:spMk id="3" creationId="{DA8AFAA9-633A-475C-B8ED-840A34F7294D}"/>
          </ac:spMkLst>
        </pc:spChg>
      </pc:sldChg>
      <pc:sldChg chg="del">
        <pc:chgData name="Kajganic, Irena" userId="d934a6c7-00fd-4b53-a74d-52eb665c115f" providerId="ADAL" clId="{433511C1-C5F4-4CDF-85FC-8A39DE9B0DC1}" dt="2022-10-11T10:51:54.403" v="1380" actId="2696"/>
        <pc:sldMkLst>
          <pc:docMk/>
          <pc:sldMk cId="4055079983" sldId="263"/>
        </pc:sldMkLst>
      </pc:sldChg>
      <pc:sldChg chg="del">
        <pc:chgData name="Kajganic, Irena" userId="d934a6c7-00fd-4b53-a74d-52eb665c115f" providerId="ADAL" clId="{433511C1-C5F4-4CDF-85FC-8A39DE9B0DC1}" dt="2022-10-11T11:07:03.816" v="1480" actId="2696"/>
        <pc:sldMkLst>
          <pc:docMk/>
          <pc:sldMk cId="2619301236" sldId="264"/>
        </pc:sldMkLst>
      </pc:sldChg>
      <pc:sldChg chg="del">
        <pc:chgData name="Kajganic, Irena" userId="d934a6c7-00fd-4b53-a74d-52eb665c115f" providerId="ADAL" clId="{433511C1-C5F4-4CDF-85FC-8A39DE9B0DC1}" dt="2022-10-11T11:04:51.382" v="1381" actId="2696"/>
        <pc:sldMkLst>
          <pc:docMk/>
          <pc:sldMk cId="744379741" sldId="265"/>
        </pc:sldMkLst>
      </pc:sldChg>
      <pc:sldChg chg="del">
        <pc:chgData name="Kajganic, Irena" userId="d934a6c7-00fd-4b53-a74d-52eb665c115f" providerId="ADAL" clId="{433511C1-C5F4-4CDF-85FC-8A39DE9B0DC1}" dt="2022-10-21T08:53:08.238" v="5996" actId="2696"/>
        <pc:sldMkLst>
          <pc:docMk/>
          <pc:sldMk cId="2737089568" sldId="265"/>
        </pc:sldMkLst>
      </pc:sldChg>
      <pc:sldChg chg="modSp mod">
        <pc:chgData name="Kajganic, Irena" userId="d934a6c7-00fd-4b53-a74d-52eb665c115f" providerId="ADAL" clId="{433511C1-C5F4-4CDF-85FC-8A39DE9B0DC1}" dt="2022-10-23T09:40:45.977" v="12809" actId="20577"/>
        <pc:sldMkLst>
          <pc:docMk/>
          <pc:sldMk cId="1742861620" sldId="266"/>
        </pc:sldMkLst>
        <pc:spChg chg="mod">
          <ac:chgData name="Kajganic, Irena" userId="d934a6c7-00fd-4b53-a74d-52eb665c115f" providerId="ADAL" clId="{433511C1-C5F4-4CDF-85FC-8A39DE9B0DC1}" dt="2022-10-23T09:40:26.626" v="12761" actId="20577"/>
          <ac:spMkLst>
            <pc:docMk/>
            <pc:sldMk cId="1742861620" sldId="266"/>
            <ac:spMk id="4" creationId="{00560550-EE65-43CE-B899-F421E74287A1}"/>
          </ac:spMkLst>
        </pc:spChg>
        <pc:spChg chg="mod">
          <ac:chgData name="Kajganic, Irena" userId="d934a6c7-00fd-4b53-a74d-52eb665c115f" providerId="ADAL" clId="{433511C1-C5F4-4CDF-85FC-8A39DE9B0DC1}" dt="2022-10-23T09:40:45.977" v="12809" actId="20577"/>
          <ac:spMkLst>
            <pc:docMk/>
            <pc:sldMk cId="1742861620" sldId="266"/>
            <ac:spMk id="5" creationId="{4135E32A-1A8C-43D2-9C6E-12887B4DEDFB}"/>
          </ac:spMkLst>
        </pc:spChg>
      </pc:sldChg>
      <pc:sldChg chg="del">
        <pc:chgData name="Kajganic, Irena" userId="d934a6c7-00fd-4b53-a74d-52eb665c115f" providerId="ADAL" clId="{433511C1-C5F4-4CDF-85FC-8A39DE9B0DC1}" dt="2022-10-03T13:01:27.203" v="483" actId="2696"/>
        <pc:sldMkLst>
          <pc:docMk/>
          <pc:sldMk cId="2303579910" sldId="268"/>
        </pc:sldMkLst>
      </pc:sldChg>
      <pc:sldChg chg="del">
        <pc:chgData name="Kajganic, Irena" userId="d934a6c7-00fd-4b53-a74d-52eb665c115f" providerId="ADAL" clId="{433511C1-C5F4-4CDF-85FC-8A39DE9B0DC1}" dt="2022-10-03T13:01:32.971" v="484" actId="2696"/>
        <pc:sldMkLst>
          <pc:docMk/>
          <pc:sldMk cId="2499682613" sldId="269"/>
        </pc:sldMkLst>
      </pc:sldChg>
      <pc:sldChg chg="modSp mod">
        <pc:chgData name="Kajganic, Irena" userId="d934a6c7-00fd-4b53-a74d-52eb665c115f" providerId="ADAL" clId="{433511C1-C5F4-4CDF-85FC-8A39DE9B0DC1}" dt="2022-10-23T07:58:30.050" v="10438" actId="20577"/>
        <pc:sldMkLst>
          <pc:docMk/>
          <pc:sldMk cId="2896385493" sldId="270"/>
        </pc:sldMkLst>
        <pc:spChg chg="mod">
          <ac:chgData name="Kajganic, Irena" userId="d934a6c7-00fd-4b53-a74d-52eb665c115f" providerId="ADAL" clId="{433511C1-C5F4-4CDF-85FC-8A39DE9B0DC1}" dt="2022-10-22T14:58:05.510" v="8709" actId="20577"/>
          <ac:spMkLst>
            <pc:docMk/>
            <pc:sldMk cId="2896385493" sldId="270"/>
            <ac:spMk id="3" creationId="{77762301-F83A-4BEA-9D11-E6C99FB574A8}"/>
          </ac:spMkLst>
        </pc:spChg>
        <pc:spChg chg="mod">
          <ac:chgData name="Kajganic, Irena" userId="d934a6c7-00fd-4b53-a74d-52eb665c115f" providerId="ADAL" clId="{433511C1-C5F4-4CDF-85FC-8A39DE9B0DC1}" dt="2022-10-21T07:32:12.242" v="5069" actId="20577"/>
          <ac:spMkLst>
            <pc:docMk/>
            <pc:sldMk cId="2896385493" sldId="270"/>
            <ac:spMk id="6" creationId="{3627CC26-34EF-4BB9-B289-9EC56B07D1E6}"/>
          </ac:spMkLst>
        </pc:spChg>
        <pc:spChg chg="mod">
          <ac:chgData name="Kajganic, Irena" userId="d934a6c7-00fd-4b53-a74d-52eb665c115f" providerId="ADAL" clId="{433511C1-C5F4-4CDF-85FC-8A39DE9B0DC1}" dt="2022-10-21T07:32:28.345" v="5119" actId="20577"/>
          <ac:spMkLst>
            <pc:docMk/>
            <pc:sldMk cId="2896385493" sldId="270"/>
            <ac:spMk id="7" creationId="{4E98E6AD-9D37-499C-898E-ED12AC36D31D}"/>
          </ac:spMkLst>
        </pc:spChg>
        <pc:graphicFrameChg chg="mod">
          <ac:chgData name="Kajganic, Irena" userId="d934a6c7-00fd-4b53-a74d-52eb665c115f" providerId="ADAL" clId="{433511C1-C5F4-4CDF-85FC-8A39DE9B0DC1}" dt="2022-10-23T07:58:30.050" v="10438" actId="20577"/>
          <ac:graphicFrameMkLst>
            <pc:docMk/>
            <pc:sldMk cId="2896385493" sldId="270"/>
            <ac:graphicFrameMk id="33" creationId="{7BC1F95D-CCD2-421B-B06B-706699FAAD5D}"/>
          </ac:graphicFrameMkLst>
        </pc:graphicFrameChg>
      </pc:sldChg>
      <pc:sldChg chg="modSp del mod">
        <pc:chgData name="Kajganic, Irena" userId="d934a6c7-00fd-4b53-a74d-52eb665c115f" providerId="ADAL" clId="{433511C1-C5F4-4CDF-85FC-8A39DE9B0DC1}" dt="2022-10-24T10:22:33.624" v="13848" actId="2696"/>
        <pc:sldMkLst>
          <pc:docMk/>
          <pc:sldMk cId="1969787568" sldId="271"/>
        </pc:sldMkLst>
        <pc:spChg chg="mod">
          <ac:chgData name="Kajganic, Irena" userId="d934a6c7-00fd-4b53-a74d-52eb665c115f" providerId="ADAL" clId="{433511C1-C5F4-4CDF-85FC-8A39DE9B0DC1}" dt="2022-10-03T13:00:36.277" v="440" actId="20577"/>
          <ac:spMkLst>
            <pc:docMk/>
            <pc:sldMk cId="1969787568" sldId="271"/>
            <ac:spMk id="2" creationId="{8BDF1EDE-5423-435C-B149-87AB1BC22B83}"/>
          </ac:spMkLst>
        </pc:spChg>
        <pc:spChg chg="mod">
          <ac:chgData name="Kajganic, Irena" userId="d934a6c7-00fd-4b53-a74d-52eb665c115f" providerId="ADAL" clId="{433511C1-C5F4-4CDF-85FC-8A39DE9B0DC1}" dt="2022-10-21T07:31:25.163" v="5013" actId="20577"/>
          <ac:spMkLst>
            <pc:docMk/>
            <pc:sldMk cId="1969787568" sldId="271"/>
            <ac:spMk id="3" creationId="{AF64C29E-DF30-4DC6-AB95-2016F9A703B6}"/>
          </ac:spMkLst>
        </pc:spChg>
        <pc:spChg chg="mod">
          <ac:chgData name="Kajganic, Irena" userId="d934a6c7-00fd-4b53-a74d-52eb665c115f" providerId="ADAL" clId="{433511C1-C5F4-4CDF-85FC-8A39DE9B0DC1}" dt="2022-10-22T15:50:28.279" v="9395" actId="20577"/>
          <ac:spMkLst>
            <pc:docMk/>
            <pc:sldMk cId="1969787568" sldId="271"/>
            <ac:spMk id="4" creationId="{A47C7382-18E7-4821-8C61-461D6BBE08FC}"/>
          </ac:spMkLst>
        </pc:spChg>
        <pc:spChg chg="mod">
          <ac:chgData name="Kajganic, Irena" userId="d934a6c7-00fd-4b53-a74d-52eb665c115f" providerId="ADAL" clId="{433511C1-C5F4-4CDF-85FC-8A39DE9B0DC1}" dt="2022-10-22T15:51:11.119" v="9499" actId="20577"/>
          <ac:spMkLst>
            <pc:docMk/>
            <pc:sldMk cId="1969787568" sldId="271"/>
            <ac:spMk id="5" creationId="{3990FA1B-5022-47AB-A0AE-8F5C5797997C}"/>
          </ac:spMkLst>
        </pc:spChg>
      </pc:sldChg>
      <pc:sldChg chg="addSp delSp modSp add mod">
        <pc:chgData name="Kajganic, Irena" userId="d934a6c7-00fd-4b53-a74d-52eb665c115f" providerId="ADAL" clId="{433511C1-C5F4-4CDF-85FC-8A39DE9B0DC1}" dt="2022-10-23T09:22:22.482" v="12346" actId="1076"/>
        <pc:sldMkLst>
          <pc:docMk/>
          <pc:sldMk cId="1600220504" sldId="272"/>
        </pc:sldMkLst>
        <pc:spChg chg="mod">
          <ac:chgData name="Kajganic, Irena" userId="d934a6c7-00fd-4b53-a74d-52eb665c115f" providerId="ADAL" clId="{433511C1-C5F4-4CDF-85FC-8A39DE9B0DC1}" dt="2022-10-12T08:15:43.406" v="1969" actId="20577"/>
          <ac:spMkLst>
            <pc:docMk/>
            <pc:sldMk cId="1600220504" sldId="272"/>
            <ac:spMk id="2" creationId="{09140014-73D5-419B-8867-972BB18D52D4}"/>
          </ac:spMkLst>
        </pc:spChg>
        <pc:spChg chg="del mod">
          <ac:chgData name="Kajganic, Irena" userId="d934a6c7-00fd-4b53-a74d-52eb665c115f" providerId="ADAL" clId="{433511C1-C5F4-4CDF-85FC-8A39DE9B0DC1}" dt="2022-10-23T08:30:36.006" v="11263" actId="478"/>
          <ac:spMkLst>
            <pc:docMk/>
            <pc:sldMk cId="1600220504" sldId="272"/>
            <ac:spMk id="3" creationId="{A45AD8B9-3719-4696-A80F-16A618C5D134}"/>
          </ac:spMkLst>
        </pc:spChg>
        <pc:spChg chg="del mod">
          <ac:chgData name="Kajganic, Irena" userId="d934a6c7-00fd-4b53-a74d-52eb665c115f" providerId="ADAL" clId="{433511C1-C5F4-4CDF-85FC-8A39DE9B0DC1}" dt="2022-10-23T08:30:58.918" v="11268" actId="21"/>
          <ac:spMkLst>
            <pc:docMk/>
            <pc:sldMk cId="1600220504" sldId="272"/>
            <ac:spMk id="4" creationId="{33D8731E-4977-402E-8BFD-895B4D0544CC}"/>
          </ac:spMkLst>
        </pc:spChg>
        <pc:spChg chg="mod">
          <ac:chgData name="Kajganic, Irena" userId="d934a6c7-00fd-4b53-a74d-52eb665c115f" providerId="ADAL" clId="{433511C1-C5F4-4CDF-85FC-8A39DE9B0DC1}" dt="2022-10-23T08:37:57.757" v="11434" actId="20577"/>
          <ac:spMkLst>
            <pc:docMk/>
            <pc:sldMk cId="1600220504" sldId="272"/>
            <ac:spMk id="5" creationId="{91CDEC5F-B8EE-4BC1-843F-13135E6E7AB2}"/>
          </ac:spMkLst>
        </pc:spChg>
        <pc:spChg chg="del mod">
          <ac:chgData name="Kajganic, Irena" userId="d934a6c7-00fd-4b53-a74d-52eb665c115f" providerId="ADAL" clId="{433511C1-C5F4-4CDF-85FC-8A39DE9B0DC1}" dt="2022-10-23T08:31:35.698" v="11272" actId="21"/>
          <ac:spMkLst>
            <pc:docMk/>
            <pc:sldMk cId="1600220504" sldId="272"/>
            <ac:spMk id="6" creationId="{50B65871-FA95-449A-B8BC-90486DE532EF}"/>
          </ac:spMkLst>
        </pc:spChg>
        <pc:spChg chg="mod">
          <ac:chgData name="Kajganic, Irena" userId="d934a6c7-00fd-4b53-a74d-52eb665c115f" providerId="ADAL" clId="{433511C1-C5F4-4CDF-85FC-8A39DE9B0DC1}" dt="2022-10-23T08:19:09.961" v="10919" actId="20577"/>
          <ac:spMkLst>
            <pc:docMk/>
            <pc:sldMk cId="1600220504" sldId="272"/>
            <ac:spMk id="7" creationId="{B2A46C4A-D036-4440-BB64-6754F4FF27C1}"/>
          </ac:spMkLst>
        </pc:spChg>
        <pc:spChg chg="mod">
          <ac:chgData name="Kajganic, Irena" userId="d934a6c7-00fd-4b53-a74d-52eb665c115f" providerId="ADAL" clId="{433511C1-C5F4-4CDF-85FC-8A39DE9B0DC1}" dt="2022-10-23T08:19:31.041" v="10971" actId="20577"/>
          <ac:spMkLst>
            <pc:docMk/>
            <pc:sldMk cId="1600220504" sldId="272"/>
            <ac:spMk id="8" creationId="{905F172A-5D5D-43CD-A187-DA0D303F4144}"/>
          </ac:spMkLst>
        </pc:spChg>
        <pc:spChg chg="add del mod">
          <ac:chgData name="Kajganic, Irena" userId="d934a6c7-00fd-4b53-a74d-52eb665c115f" providerId="ADAL" clId="{433511C1-C5F4-4CDF-85FC-8A39DE9B0DC1}" dt="2022-10-23T08:34:20.320" v="11333" actId="21"/>
          <ac:spMkLst>
            <pc:docMk/>
            <pc:sldMk cId="1600220504" sldId="272"/>
            <ac:spMk id="10" creationId="{4DEE264A-D6C7-E8E8-0994-CA343F252714}"/>
          </ac:spMkLst>
        </pc:spChg>
        <pc:spChg chg="add mod">
          <ac:chgData name="Kajganic, Irena" userId="d934a6c7-00fd-4b53-a74d-52eb665c115f" providerId="ADAL" clId="{433511C1-C5F4-4CDF-85FC-8A39DE9B0DC1}" dt="2022-10-23T09:22:07.730" v="12345" actId="1076"/>
          <ac:spMkLst>
            <pc:docMk/>
            <pc:sldMk cId="1600220504" sldId="272"/>
            <ac:spMk id="11" creationId="{4C50AD62-0040-DDD7-2EBD-E2E0D87B7C79}"/>
          </ac:spMkLst>
        </pc:spChg>
        <pc:spChg chg="add del mod">
          <ac:chgData name="Kajganic, Irena" userId="d934a6c7-00fd-4b53-a74d-52eb665c115f" providerId="ADAL" clId="{433511C1-C5F4-4CDF-85FC-8A39DE9B0DC1}" dt="2022-10-23T08:30:42.013" v="11264" actId="21"/>
          <ac:spMkLst>
            <pc:docMk/>
            <pc:sldMk cId="1600220504" sldId="272"/>
            <ac:spMk id="13" creationId="{79099E1F-F883-92DE-A60C-DBEC1990C1F0}"/>
          </ac:spMkLst>
        </pc:spChg>
        <pc:spChg chg="add mod">
          <ac:chgData name="Kajganic, Irena" userId="d934a6c7-00fd-4b53-a74d-52eb665c115f" providerId="ADAL" clId="{433511C1-C5F4-4CDF-85FC-8A39DE9B0DC1}" dt="2022-10-23T08:59:59.764" v="11959" actId="20577"/>
          <ac:spMkLst>
            <pc:docMk/>
            <pc:sldMk cId="1600220504" sldId="272"/>
            <ac:spMk id="14" creationId="{1BA5B3C8-6141-6C39-B834-3AF476D29D59}"/>
          </ac:spMkLst>
        </pc:spChg>
        <pc:spChg chg="add del mod">
          <ac:chgData name="Kajganic, Irena" userId="d934a6c7-00fd-4b53-a74d-52eb665c115f" providerId="ADAL" clId="{433511C1-C5F4-4CDF-85FC-8A39DE9B0DC1}" dt="2022-10-23T08:31:03.281" v="11269" actId="21"/>
          <ac:spMkLst>
            <pc:docMk/>
            <pc:sldMk cId="1600220504" sldId="272"/>
            <ac:spMk id="16" creationId="{7FC18815-42F5-7E32-29D4-EE5DD9826ACD}"/>
          </ac:spMkLst>
        </pc:spChg>
        <pc:spChg chg="add mod">
          <ac:chgData name="Kajganic, Irena" userId="d934a6c7-00fd-4b53-a74d-52eb665c115f" providerId="ADAL" clId="{433511C1-C5F4-4CDF-85FC-8A39DE9B0DC1}" dt="2022-10-23T09:22:22.482" v="12346" actId="1076"/>
          <ac:spMkLst>
            <pc:docMk/>
            <pc:sldMk cId="1600220504" sldId="272"/>
            <ac:spMk id="17" creationId="{EBA39265-DB33-357A-39D9-9172116CB939}"/>
          </ac:spMkLst>
        </pc:spChg>
        <pc:spChg chg="add del mod">
          <ac:chgData name="Kajganic, Irena" userId="d934a6c7-00fd-4b53-a74d-52eb665c115f" providerId="ADAL" clId="{433511C1-C5F4-4CDF-85FC-8A39DE9B0DC1}" dt="2022-10-23T08:31:53.894" v="11274" actId="21"/>
          <ac:spMkLst>
            <pc:docMk/>
            <pc:sldMk cId="1600220504" sldId="272"/>
            <ac:spMk id="19" creationId="{A1E89700-EB00-09E4-6227-804B1AFF5590}"/>
          </ac:spMkLst>
        </pc:spChg>
        <pc:spChg chg="add mod">
          <ac:chgData name="Kajganic, Irena" userId="d934a6c7-00fd-4b53-a74d-52eb665c115f" providerId="ADAL" clId="{433511C1-C5F4-4CDF-85FC-8A39DE9B0DC1}" dt="2022-10-23T09:18:01.862" v="12342" actId="255"/>
          <ac:spMkLst>
            <pc:docMk/>
            <pc:sldMk cId="1600220504" sldId="272"/>
            <ac:spMk id="20" creationId="{9C398052-5252-38BC-A3D4-756CEA8AACEB}"/>
          </ac:spMkLst>
        </pc:spChg>
        <pc:spChg chg="add mod">
          <ac:chgData name="Kajganic, Irena" userId="d934a6c7-00fd-4b53-a74d-52eb665c115f" providerId="ADAL" clId="{433511C1-C5F4-4CDF-85FC-8A39DE9B0DC1}" dt="2022-10-23T09:00:14.873" v="11965" actId="20577"/>
          <ac:spMkLst>
            <pc:docMk/>
            <pc:sldMk cId="1600220504" sldId="272"/>
            <ac:spMk id="21" creationId="{2A12B079-32F1-FF10-7C50-B3D2571B39E9}"/>
          </ac:spMkLst>
        </pc:spChg>
      </pc:sldChg>
      <pc:sldChg chg="addSp delSp modSp add mod">
        <pc:chgData name="Kajganic, Irena" userId="d934a6c7-00fd-4b53-a74d-52eb665c115f" providerId="ADAL" clId="{433511C1-C5F4-4CDF-85FC-8A39DE9B0DC1}" dt="2022-10-23T09:37:46.114" v="12601" actId="20577"/>
        <pc:sldMkLst>
          <pc:docMk/>
          <pc:sldMk cId="105975314" sldId="273"/>
        </pc:sldMkLst>
        <pc:spChg chg="mod">
          <ac:chgData name="Kajganic, Irena" userId="d934a6c7-00fd-4b53-a74d-52eb665c115f" providerId="ADAL" clId="{433511C1-C5F4-4CDF-85FC-8A39DE9B0DC1}" dt="2022-10-21T12:44:14.420" v="8345" actId="790"/>
          <ac:spMkLst>
            <pc:docMk/>
            <pc:sldMk cId="105975314" sldId="273"/>
            <ac:spMk id="2" creationId="{09140014-73D5-419B-8867-972BB18D52D4}"/>
          </ac:spMkLst>
        </pc:spChg>
        <pc:spChg chg="del mod">
          <ac:chgData name="Kajganic, Irena" userId="d934a6c7-00fd-4b53-a74d-52eb665c115f" providerId="ADAL" clId="{433511C1-C5F4-4CDF-85FC-8A39DE9B0DC1}" dt="2022-10-03T13:17:23.744" v="1296" actId="21"/>
          <ac:spMkLst>
            <pc:docMk/>
            <pc:sldMk cId="105975314" sldId="273"/>
            <ac:spMk id="3" creationId="{A45AD8B9-3719-4696-A80F-16A618C5D134}"/>
          </ac:spMkLst>
        </pc:spChg>
        <pc:spChg chg="mod">
          <ac:chgData name="Kajganic, Irena" userId="d934a6c7-00fd-4b53-a74d-52eb665c115f" providerId="ADAL" clId="{433511C1-C5F4-4CDF-85FC-8A39DE9B0DC1}" dt="2022-10-23T07:46:09.225" v="10138" actId="114"/>
          <ac:spMkLst>
            <pc:docMk/>
            <pc:sldMk cId="105975314" sldId="273"/>
            <ac:spMk id="4" creationId="{33D8731E-4977-402E-8BFD-895B4D0544CC}"/>
          </ac:spMkLst>
        </pc:spChg>
        <pc:spChg chg="del">
          <ac:chgData name="Kajganic, Irena" userId="d934a6c7-00fd-4b53-a74d-52eb665c115f" providerId="ADAL" clId="{433511C1-C5F4-4CDF-85FC-8A39DE9B0DC1}" dt="2022-10-03T12:57:24.999" v="342" actId="21"/>
          <ac:spMkLst>
            <pc:docMk/>
            <pc:sldMk cId="105975314" sldId="273"/>
            <ac:spMk id="5" creationId="{91CDEC5F-B8EE-4BC1-843F-13135E6E7AB2}"/>
          </ac:spMkLst>
        </pc:spChg>
        <pc:spChg chg="del">
          <ac:chgData name="Kajganic, Irena" userId="d934a6c7-00fd-4b53-a74d-52eb665c115f" providerId="ADAL" clId="{433511C1-C5F4-4CDF-85FC-8A39DE9B0DC1}" dt="2022-10-03T12:57:30.204" v="343" actId="21"/>
          <ac:spMkLst>
            <pc:docMk/>
            <pc:sldMk cId="105975314" sldId="273"/>
            <ac:spMk id="6" creationId="{50B65871-FA95-449A-B8BC-90486DE532EF}"/>
          </ac:spMkLst>
        </pc:spChg>
        <pc:spChg chg="mod">
          <ac:chgData name="Kajganic, Irena" userId="d934a6c7-00fd-4b53-a74d-52eb665c115f" providerId="ADAL" clId="{433511C1-C5F4-4CDF-85FC-8A39DE9B0DC1}" dt="2022-10-23T09:37:20.909" v="12553" actId="20577"/>
          <ac:spMkLst>
            <pc:docMk/>
            <pc:sldMk cId="105975314" sldId="273"/>
            <ac:spMk id="7" creationId="{B2A46C4A-D036-4440-BB64-6754F4FF27C1}"/>
          </ac:spMkLst>
        </pc:spChg>
        <pc:spChg chg="mod">
          <ac:chgData name="Kajganic, Irena" userId="d934a6c7-00fd-4b53-a74d-52eb665c115f" providerId="ADAL" clId="{433511C1-C5F4-4CDF-85FC-8A39DE9B0DC1}" dt="2022-10-23T09:37:46.114" v="12601" actId="20577"/>
          <ac:spMkLst>
            <pc:docMk/>
            <pc:sldMk cId="105975314" sldId="273"/>
            <ac:spMk id="8" creationId="{905F172A-5D5D-43CD-A187-DA0D303F4144}"/>
          </ac:spMkLst>
        </pc:spChg>
        <pc:spChg chg="add del mod">
          <ac:chgData name="Kajganic, Irena" userId="d934a6c7-00fd-4b53-a74d-52eb665c115f" providerId="ADAL" clId="{433511C1-C5F4-4CDF-85FC-8A39DE9B0DC1}" dt="2022-10-03T13:17:27.796" v="1297" actId="21"/>
          <ac:spMkLst>
            <pc:docMk/>
            <pc:sldMk cId="105975314" sldId="273"/>
            <ac:spMk id="11" creationId="{F2A653F7-E7F2-9E59-C7B4-3811C9AED334}"/>
          </ac:spMkLst>
        </pc:spChg>
        <pc:spChg chg="add del mod">
          <ac:chgData name="Kajganic, Irena" userId="d934a6c7-00fd-4b53-a74d-52eb665c115f" providerId="ADAL" clId="{433511C1-C5F4-4CDF-85FC-8A39DE9B0DC1}" dt="2022-10-03T13:17:31.670" v="1298" actId="21"/>
          <ac:spMkLst>
            <pc:docMk/>
            <pc:sldMk cId="105975314" sldId="273"/>
            <ac:spMk id="13" creationId="{2A29648E-EF9C-18B9-ABA0-9FAE6A43C288}"/>
          </ac:spMkLst>
        </pc:spChg>
      </pc:sldChg>
      <pc:sldChg chg="modSp add mod">
        <pc:chgData name="Kajganic, Irena" userId="d934a6c7-00fd-4b53-a74d-52eb665c115f" providerId="ADAL" clId="{433511C1-C5F4-4CDF-85FC-8A39DE9B0DC1}" dt="2022-10-21T08:54:30.514" v="6049" actId="20577"/>
        <pc:sldMkLst>
          <pc:docMk/>
          <pc:sldMk cId="2220164858" sldId="274"/>
        </pc:sldMkLst>
        <pc:spChg chg="mod">
          <ac:chgData name="Kajganic, Irena" userId="d934a6c7-00fd-4b53-a74d-52eb665c115f" providerId="ADAL" clId="{433511C1-C5F4-4CDF-85FC-8A39DE9B0DC1}" dt="2022-10-03T13:17:57.575" v="1322" actId="20577"/>
          <ac:spMkLst>
            <pc:docMk/>
            <pc:sldMk cId="2220164858" sldId="274"/>
            <ac:spMk id="2" creationId="{09140014-73D5-419B-8867-972BB18D52D4}"/>
          </ac:spMkLst>
        </pc:spChg>
        <pc:spChg chg="mod">
          <ac:chgData name="Kajganic, Irena" userId="d934a6c7-00fd-4b53-a74d-52eb665c115f" providerId="ADAL" clId="{433511C1-C5F4-4CDF-85FC-8A39DE9B0DC1}" dt="2022-10-21T08:54:30.514" v="6049" actId="20577"/>
          <ac:spMkLst>
            <pc:docMk/>
            <pc:sldMk cId="2220164858" sldId="274"/>
            <ac:spMk id="4" creationId="{33D8731E-4977-402E-8BFD-895B4D0544CC}"/>
          </ac:spMkLst>
        </pc:spChg>
        <pc:spChg chg="mod">
          <ac:chgData name="Kajganic, Irena" userId="d934a6c7-00fd-4b53-a74d-52eb665c115f" providerId="ADAL" clId="{433511C1-C5F4-4CDF-85FC-8A39DE9B0DC1}" dt="2022-10-21T07:49:54.871" v="5748" actId="20577"/>
          <ac:spMkLst>
            <pc:docMk/>
            <pc:sldMk cId="2220164858" sldId="274"/>
            <ac:spMk id="7" creationId="{B2A46C4A-D036-4440-BB64-6754F4FF27C1}"/>
          </ac:spMkLst>
        </pc:spChg>
        <pc:spChg chg="mod">
          <ac:chgData name="Kajganic, Irena" userId="d934a6c7-00fd-4b53-a74d-52eb665c115f" providerId="ADAL" clId="{433511C1-C5F4-4CDF-85FC-8A39DE9B0DC1}" dt="2022-10-21T07:50:11.012" v="5791" actId="20577"/>
          <ac:spMkLst>
            <pc:docMk/>
            <pc:sldMk cId="2220164858" sldId="274"/>
            <ac:spMk id="8" creationId="{905F172A-5D5D-43CD-A187-DA0D303F4144}"/>
          </ac:spMkLst>
        </pc:spChg>
      </pc:sldChg>
      <pc:sldChg chg="modSp add mod">
        <pc:chgData name="Kajganic, Irena" userId="d934a6c7-00fd-4b53-a74d-52eb665c115f" providerId="ADAL" clId="{433511C1-C5F4-4CDF-85FC-8A39DE9B0DC1}" dt="2022-10-21T08:54:14.329" v="6048" actId="20577"/>
        <pc:sldMkLst>
          <pc:docMk/>
          <pc:sldMk cId="993035354" sldId="275"/>
        </pc:sldMkLst>
        <pc:spChg chg="mod">
          <ac:chgData name="Kajganic, Irena" userId="d934a6c7-00fd-4b53-a74d-52eb665c115f" providerId="ADAL" clId="{433511C1-C5F4-4CDF-85FC-8A39DE9B0DC1}" dt="2022-10-03T13:18:15.488" v="1350" actId="20577"/>
          <ac:spMkLst>
            <pc:docMk/>
            <pc:sldMk cId="993035354" sldId="275"/>
            <ac:spMk id="2" creationId="{09140014-73D5-419B-8867-972BB18D52D4}"/>
          </ac:spMkLst>
        </pc:spChg>
        <pc:spChg chg="mod">
          <ac:chgData name="Kajganic, Irena" userId="d934a6c7-00fd-4b53-a74d-52eb665c115f" providerId="ADAL" clId="{433511C1-C5F4-4CDF-85FC-8A39DE9B0DC1}" dt="2022-10-21T08:48:17.684" v="5995" actId="20577"/>
          <ac:spMkLst>
            <pc:docMk/>
            <pc:sldMk cId="993035354" sldId="275"/>
            <ac:spMk id="4" creationId="{33D8731E-4977-402E-8BFD-895B4D0544CC}"/>
          </ac:spMkLst>
        </pc:spChg>
        <pc:spChg chg="mod">
          <ac:chgData name="Kajganic, Irena" userId="d934a6c7-00fd-4b53-a74d-52eb665c115f" providerId="ADAL" clId="{433511C1-C5F4-4CDF-85FC-8A39DE9B0DC1}" dt="2022-10-21T08:53:56.134" v="6000" actId="20577"/>
          <ac:spMkLst>
            <pc:docMk/>
            <pc:sldMk cId="993035354" sldId="275"/>
            <ac:spMk id="7" creationId="{B2A46C4A-D036-4440-BB64-6754F4FF27C1}"/>
          </ac:spMkLst>
        </pc:spChg>
        <pc:spChg chg="mod">
          <ac:chgData name="Kajganic, Irena" userId="d934a6c7-00fd-4b53-a74d-52eb665c115f" providerId="ADAL" clId="{433511C1-C5F4-4CDF-85FC-8A39DE9B0DC1}" dt="2022-10-21T08:54:14.329" v="6048" actId="20577"/>
          <ac:spMkLst>
            <pc:docMk/>
            <pc:sldMk cId="993035354" sldId="275"/>
            <ac:spMk id="8" creationId="{905F172A-5D5D-43CD-A187-DA0D303F4144}"/>
          </ac:spMkLst>
        </pc:spChg>
      </pc:sldChg>
      <pc:sldChg chg="addSp modSp add mod">
        <pc:chgData name="Kajganic, Irena" userId="d934a6c7-00fd-4b53-a74d-52eb665c115f" providerId="ADAL" clId="{433511C1-C5F4-4CDF-85FC-8A39DE9B0DC1}" dt="2022-10-23T09:38:43.186" v="12653" actId="20577"/>
        <pc:sldMkLst>
          <pc:docMk/>
          <pc:sldMk cId="3349752063" sldId="276"/>
        </pc:sldMkLst>
        <pc:spChg chg="mod">
          <ac:chgData name="Kajganic, Irena" userId="d934a6c7-00fd-4b53-a74d-52eb665c115f" providerId="ADAL" clId="{433511C1-C5F4-4CDF-85FC-8A39DE9B0DC1}" dt="2022-10-03T13:18:50.959" v="1379" actId="20577"/>
          <ac:spMkLst>
            <pc:docMk/>
            <pc:sldMk cId="3349752063" sldId="276"/>
            <ac:spMk id="2" creationId="{09140014-73D5-419B-8867-972BB18D52D4}"/>
          </ac:spMkLst>
        </pc:spChg>
        <pc:spChg chg="add mod">
          <ac:chgData name="Kajganic, Irena" userId="d934a6c7-00fd-4b53-a74d-52eb665c115f" providerId="ADAL" clId="{433511C1-C5F4-4CDF-85FC-8A39DE9B0DC1}" dt="2022-10-21T12:45:33.794" v="8380" actId="20577"/>
          <ac:spMkLst>
            <pc:docMk/>
            <pc:sldMk cId="3349752063" sldId="276"/>
            <ac:spMk id="3" creationId="{87409150-E5D0-9300-90D6-341B05AD67B8}"/>
          </ac:spMkLst>
        </pc:spChg>
        <pc:spChg chg="mod">
          <ac:chgData name="Kajganic, Irena" userId="d934a6c7-00fd-4b53-a74d-52eb665c115f" providerId="ADAL" clId="{433511C1-C5F4-4CDF-85FC-8A39DE9B0DC1}" dt="2022-10-21T12:41:47.915" v="8222" actId="27636"/>
          <ac:spMkLst>
            <pc:docMk/>
            <pc:sldMk cId="3349752063" sldId="276"/>
            <ac:spMk id="4" creationId="{33D8731E-4977-402E-8BFD-895B4D0544CC}"/>
          </ac:spMkLst>
        </pc:spChg>
        <pc:spChg chg="mod">
          <ac:chgData name="Kajganic, Irena" userId="d934a6c7-00fd-4b53-a74d-52eb665c115f" providerId="ADAL" clId="{433511C1-C5F4-4CDF-85FC-8A39DE9B0DC1}" dt="2022-10-23T09:38:20.737" v="12605" actId="20577"/>
          <ac:spMkLst>
            <pc:docMk/>
            <pc:sldMk cId="3349752063" sldId="276"/>
            <ac:spMk id="7" creationId="{B2A46C4A-D036-4440-BB64-6754F4FF27C1}"/>
          </ac:spMkLst>
        </pc:spChg>
        <pc:spChg chg="mod">
          <ac:chgData name="Kajganic, Irena" userId="d934a6c7-00fd-4b53-a74d-52eb665c115f" providerId="ADAL" clId="{433511C1-C5F4-4CDF-85FC-8A39DE9B0DC1}" dt="2022-10-23T09:38:43.186" v="12653" actId="20577"/>
          <ac:spMkLst>
            <pc:docMk/>
            <pc:sldMk cId="3349752063" sldId="276"/>
            <ac:spMk id="8" creationId="{905F172A-5D5D-43CD-A187-DA0D303F4144}"/>
          </ac:spMkLst>
        </pc:spChg>
      </pc:sldChg>
      <pc:sldChg chg="delSp modSp del mod">
        <pc:chgData name="Kajganic, Irena" userId="d934a6c7-00fd-4b53-a74d-52eb665c115f" providerId="ADAL" clId="{433511C1-C5F4-4CDF-85FC-8A39DE9B0DC1}" dt="2022-10-22T14:58:12.553" v="8710" actId="2696"/>
        <pc:sldMkLst>
          <pc:docMk/>
          <pc:sldMk cId="890022136" sldId="277"/>
        </pc:sldMkLst>
        <pc:spChg chg="mod">
          <ac:chgData name="Kajganic, Irena" userId="d934a6c7-00fd-4b53-a74d-52eb665c115f" providerId="ADAL" clId="{433511C1-C5F4-4CDF-85FC-8A39DE9B0DC1}" dt="2022-10-21T07:28:02.980" v="4993" actId="255"/>
          <ac:spMkLst>
            <pc:docMk/>
            <pc:sldMk cId="890022136" sldId="277"/>
            <ac:spMk id="2" creationId="{B1FE5F11-B7B9-4B80-8C6A-A8A7A7190B77}"/>
          </ac:spMkLst>
        </pc:spChg>
        <pc:spChg chg="del">
          <ac:chgData name="Kajganic, Irena" userId="d934a6c7-00fd-4b53-a74d-52eb665c115f" providerId="ADAL" clId="{433511C1-C5F4-4CDF-85FC-8A39DE9B0DC1}" dt="2022-10-21T07:28:16.750" v="4994" actId="21"/>
          <ac:spMkLst>
            <pc:docMk/>
            <pc:sldMk cId="890022136" sldId="277"/>
            <ac:spMk id="3" creationId="{DA8AFAA9-633A-475C-B8ED-840A34F7294D}"/>
          </ac:spMkLst>
        </pc:spChg>
      </pc:sldChg>
      <pc:sldChg chg="addSp delSp modSp add del mod">
        <pc:chgData name="Kajganic, Irena" userId="d934a6c7-00fd-4b53-a74d-52eb665c115f" providerId="ADAL" clId="{433511C1-C5F4-4CDF-85FC-8A39DE9B0DC1}" dt="2022-10-23T08:32:43.553" v="11304" actId="2696"/>
        <pc:sldMkLst>
          <pc:docMk/>
          <pc:sldMk cId="2861217911" sldId="278"/>
        </pc:sldMkLst>
        <pc:spChg chg="mod">
          <ac:chgData name="Kajganic, Irena" userId="d934a6c7-00fd-4b53-a74d-52eb665c115f" providerId="ADAL" clId="{433511C1-C5F4-4CDF-85FC-8A39DE9B0DC1}" dt="2022-10-12T08:15:53.877" v="1993" actId="20577"/>
          <ac:spMkLst>
            <pc:docMk/>
            <pc:sldMk cId="2861217911" sldId="278"/>
            <ac:spMk id="2" creationId="{09140014-73D5-419B-8867-972BB18D52D4}"/>
          </ac:spMkLst>
        </pc:spChg>
        <pc:spChg chg="mod">
          <ac:chgData name="Kajganic, Irena" userId="d934a6c7-00fd-4b53-a74d-52eb665c115f" providerId="ADAL" clId="{433511C1-C5F4-4CDF-85FC-8A39DE9B0DC1}" dt="2022-10-21T07:29:31.604" v="4998" actId="255"/>
          <ac:spMkLst>
            <pc:docMk/>
            <pc:sldMk cId="2861217911" sldId="278"/>
            <ac:spMk id="3" creationId="{A45AD8B9-3719-4696-A80F-16A618C5D134}"/>
          </ac:spMkLst>
        </pc:spChg>
        <pc:spChg chg="del">
          <ac:chgData name="Kajganic, Irena" userId="d934a6c7-00fd-4b53-a74d-52eb665c115f" providerId="ADAL" clId="{433511C1-C5F4-4CDF-85FC-8A39DE9B0DC1}" dt="2022-10-22T15:10:46.956" v="9055" actId="21"/>
          <ac:spMkLst>
            <pc:docMk/>
            <pc:sldMk cId="2861217911" sldId="278"/>
            <ac:spMk id="5" creationId="{91CDEC5F-B8EE-4BC1-843F-13135E6E7AB2}"/>
          </ac:spMkLst>
        </pc:spChg>
        <pc:spChg chg="del">
          <ac:chgData name="Kajganic, Irena" userId="d934a6c7-00fd-4b53-a74d-52eb665c115f" providerId="ADAL" clId="{433511C1-C5F4-4CDF-85FC-8A39DE9B0DC1}" dt="2022-10-22T15:10:43.518" v="9054" actId="21"/>
          <ac:spMkLst>
            <pc:docMk/>
            <pc:sldMk cId="2861217911" sldId="278"/>
            <ac:spMk id="6" creationId="{50B65871-FA95-449A-B8BC-90486DE532EF}"/>
          </ac:spMkLst>
        </pc:spChg>
        <pc:spChg chg="add del mod">
          <ac:chgData name="Kajganic, Irena" userId="d934a6c7-00fd-4b53-a74d-52eb665c115f" providerId="ADAL" clId="{433511C1-C5F4-4CDF-85FC-8A39DE9B0DC1}" dt="2022-10-22T15:10:56.170" v="9057" actId="21"/>
          <ac:spMkLst>
            <pc:docMk/>
            <pc:sldMk cId="2861217911" sldId="278"/>
            <ac:spMk id="11" creationId="{4CCE00AF-80B6-CB02-B542-338C43D5454C}"/>
          </ac:spMkLst>
        </pc:spChg>
        <pc:spChg chg="add del mod">
          <ac:chgData name="Kajganic, Irena" userId="d934a6c7-00fd-4b53-a74d-52eb665c115f" providerId="ADAL" clId="{433511C1-C5F4-4CDF-85FC-8A39DE9B0DC1}" dt="2022-10-22T15:10:49.902" v="9056" actId="21"/>
          <ac:spMkLst>
            <pc:docMk/>
            <pc:sldMk cId="2861217911" sldId="278"/>
            <ac:spMk id="13" creationId="{EF88357D-A326-A549-5C51-482D66CED002}"/>
          </ac:spMkLst>
        </pc:spChg>
      </pc:sldChg>
      <pc:sldChg chg="addSp delSp modSp add mod">
        <pc:chgData name="Kajganic, Irena" userId="d934a6c7-00fd-4b53-a74d-52eb665c115f" providerId="ADAL" clId="{433511C1-C5F4-4CDF-85FC-8A39DE9B0DC1}" dt="2022-10-25T09:07:11.498" v="14702" actId="1076"/>
        <pc:sldMkLst>
          <pc:docMk/>
          <pc:sldMk cId="2187139813" sldId="279"/>
        </pc:sldMkLst>
        <pc:spChg chg="mod">
          <ac:chgData name="Kajganic, Irena" userId="d934a6c7-00fd-4b53-a74d-52eb665c115f" providerId="ADAL" clId="{433511C1-C5F4-4CDF-85FC-8A39DE9B0DC1}" dt="2022-10-21T05:54:42.788" v="3200" actId="20577"/>
          <ac:spMkLst>
            <pc:docMk/>
            <pc:sldMk cId="2187139813" sldId="279"/>
            <ac:spMk id="2" creationId="{09140014-73D5-419B-8867-972BB18D52D4}"/>
          </ac:spMkLst>
        </pc:spChg>
        <pc:spChg chg="del mod">
          <ac:chgData name="Kajganic, Irena" userId="d934a6c7-00fd-4b53-a74d-52eb665c115f" providerId="ADAL" clId="{433511C1-C5F4-4CDF-85FC-8A39DE9B0DC1}" dt="2022-10-24T15:11:28.471" v="14196" actId="21"/>
          <ac:spMkLst>
            <pc:docMk/>
            <pc:sldMk cId="2187139813" sldId="279"/>
            <ac:spMk id="3" creationId="{A45AD8B9-3719-4696-A80F-16A618C5D134}"/>
          </ac:spMkLst>
        </pc:spChg>
        <pc:spChg chg="del mod">
          <ac:chgData name="Kajganic, Irena" userId="d934a6c7-00fd-4b53-a74d-52eb665c115f" providerId="ADAL" clId="{433511C1-C5F4-4CDF-85FC-8A39DE9B0DC1}" dt="2022-10-24T15:11:11.394" v="14194" actId="21"/>
          <ac:spMkLst>
            <pc:docMk/>
            <pc:sldMk cId="2187139813" sldId="279"/>
            <ac:spMk id="4" creationId="{33D8731E-4977-402E-8BFD-895B4D0544CC}"/>
          </ac:spMkLst>
        </pc:spChg>
        <pc:spChg chg="add mod">
          <ac:chgData name="Kajganic, Irena" userId="d934a6c7-00fd-4b53-a74d-52eb665c115f" providerId="ADAL" clId="{433511C1-C5F4-4CDF-85FC-8A39DE9B0DC1}" dt="2022-10-24T15:17:07.316" v="14459" actId="1076"/>
          <ac:spMkLst>
            <pc:docMk/>
            <pc:sldMk cId="2187139813" sldId="279"/>
            <ac:spMk id="5" creationId="{06A24181-18C5-0701-A12F-002B06D27E49}"/>
          </ac:spMkLst>
        </pc:spChg>
        <pc:spChg chg="del">
          <ac:chgData name="Kajganic, Irena" userId="d934a6c7-00fd-4b53-a74d-52eb665c115f" providerId="ADAL" clId="{433511C1-C5F4-4CDF-85FC-8A39DE9B0DC1}" dt="2022-10-22T15:10:24.519" v="9050" actId="21"/>
          <ac:spMkLst>
            <pc:docMk/>
            <pc:sldMk cId="2187139813" sldId="279"/>
            <ac:spMk id="5" creationId="{91CDEC5F-B8EE-4BC1-843F-13135E6E7AB2}"/>
          </ac:spMkLst>
        </pc:spChg>
        <pc:spChg chg="add mod">
          <ac:chgData name="Kajganic, Irena" userId="d934a6c7-00fd-4b53-a74d-52eb665c115f" providerId="ADAL" clId="{433511C1-C5F4-4CDF-85FC-8A39DE9B0DC1}" dt="2022-10-24T15:19:39.358" v="14587" actId="1076"/>
          <ac:spMkLst>
            <pc:docMk/>
            <pc:sldMk cId="2187139813" sldId="279"/>
            <ac:spMk id="6" creationId="{4BD3D6D3-8F28-C211-C6F4-FB9CBC402B9E}"/>
          </ac:spMkLst>
        </pc:spChg>
        <pc:spChg chg="del">
          <ac:chgData name="Kajganic, Irena" userId="d934a6c7-00fd-4b53-a74d-52eb665c115f" providerId="ADAL" clId="{433511C1-C5F4-4CDF-85FC-8A39DE9B0DC1}" dt="2022-10-22T15:10:31.417" v="9052" actId="21"/>
          <ac:spMkLst>
            <pc:docMk/>
            <pc:sldMk cId="2187139813" sldId="279"/>
            <ac:spMk id="6" creationId="{50B65871-FA95-449A-B8BC-90486DE532EF}"/>
          </ac:spMkLst>
        </pc:spChg>
        <pc:spChg chg="mod">
          <ac:chgData name="Kajganic, Irena" userId="d934a6c7-00fd-4b53-a74d-52eb665c115f" providerId="ADAL" clId="{433511C1-C5F4-4CDF-85FC-8A39DE9B0DC1}" dt="2022-10-23T09:04:34.363" v="12041" actId="20577"/>
          <ac:spMkLst>
            <pc:docMk/>
            <pc:sldMk cId="2187139813" sldId="279"/>
            <ac:spMk id="7" creationId="{B2A46C4A-D036-4440-BB64-6754F4FF27C1}"/>
          </ac:spMkLst>
        </pc:spChg>
        <pc:spChg chg="mod">
          <ac:chgData name="Kajganic, Irena" userId="d934a6c7-00fd-4b53-a74d-52eb665c115f" providerId="ADAL" clId="{433511C1-C5F4-4CDF-85FC-8A39DE9B0DC1}" dt="2022-10-23T09:04:52.873" v="12093" actId="20577"/>
          <ac:spMkLst>
            <pc:docMk/>
            <pc:sldMk cId="2187139813" sldId="279"/>
            <ac:spMk id="8" creationId="{905F172A-5D5D-43CD-A187-DA0D303F4144}"/>
          </ac:spMkLst>
        </pc:spChg>
        <pc:spChg chg="add mod">
          <ac:chgData name="Kajganic, Irena" userId="d934a6c7-00fd-4b53-a74d-52eb665c115f" providerId="ADAL" clId="{433511C1-C5F4-4CDF-85FC-8A39DE9B0DC1}" dt="2022-10-24T15:11:43.166" v="14198" actId="1076"/>
          <ac:spMkLst>
            <pc:docMk/>
            <pc:sldMk cId="2187139813" sldId="279"/>
            <ac:spMk id="10" creationId="{186A322B-7DAF-E997-0A4A-543FF567E050}"/>
          </ac:spMkLst>
        </pc:spChg>
        <pc:spChg chg="add del mod">
          <ac:chgData name="Kajganic, Irena" userId="d934a6c7-00fd-4b53-a74d-52eb665c115f" providerId="ADAL" clId="{433511C1-C5F4-4CDF-85FC-8A39DE9B0DC1}" dt="2022-10-24T15:03:55.600" v="14124" actId="21"/>
          <ac:spMkLst>
            <pc:docMk/>
            <pc:sldMk cId="2187139813" sldId="279"/>
            <ac:spMk id="11" creationId="{7BCDC61C-8896-DC9C-5506-D3A1E3333932}"/>
          </ac:spMkLst>
        </pc:spChg>
        <pc:spChg chg="add del mod">
          <ac:chgData name="Kajganic, Irena" userId="d934a6c7-00fd-4b53-a74d-52eb665c115f" providerId="ADAL" clId="{433511C1-C5F4-4CDF-85FC-8A39DE9B0DC1}" dt="2022-10-22T15:10:27.966" v="9051" actId="21"/>
          <ac:spMkLst>
            <pc:docMk/>
            <pc:sldMk cId="2187139813" sldId="279"/>
            <ac:spMk id="11" creationId="{ADE41B0D-F64D-5EFF-243D-05DB99FA1D67}"/>
          </ac:spMkLst>
        </pc:spChg>
        <pc:spChg chg="add mod">
          <ac:chgData name="Kajganic, Irena" userId="d934a6c7-00fd-4b53-a74d-52eb665c115f" providerId="ADAL" clId="{433511C1-C5F4-4CDF-85FC-8A39DE9B0DC1}" dt="2022-10-24T15:19:01.880" v="14583" actId="1076"/>
          <ac:spMkLst>
            <pc:docMk/>
            <pc:sldMk cId="2187139813" sldId="279"/>
            <ac:spMk id="12" creationId="{1407E11E-F943-2FF3-E52A-DABF237BCCD6}"/>
          </ac:spMkLst>
        </pc:spChg>
        <pc:spChg chg="add del mod">
          <ac:chgData name="Kajganic, Irena" userId="d934a6c7-00fd-4b53-a74d-52eb665c115f" providerId="ADAL" clId="{433511C1-C5F4-4CDF-85FC-8A39DE9B0DC1}" dt="2022-10-22T15:10:37.826" v="9053" actId="21"/>
          <ac:spMkLst>
            <pc:docMk/>
            <pc:sldMk cId="2187139813" sldId="279"/>
            <ac:spMk id="13" creationId="{B5FE2315-B0A2-3C6F-FD92-64BB36AA1431}"/>
          </ac:spMkLst>
        </pc:spChg>
        <pc:spChg chg="add del mod">
          <ac:chgData name="Kajganic, Irena" userId="d934a6c7-00fd-4b53-a74d-52eb665c115f" providerId="ADAL" clId="{433511C1-C5F4-4CDF-85FC-8A39DE9B0DC1}" dt="2022-10-24T15:11:16.391" v="14195" actId="21"/>
          <ac:spMkLst>
            <pc:docMk/>
            <pc:sldMk cId="2187139813" sldId="279"/>
            <ac:spMk id="14" creationId="{E8F54AE6-B625-65BD-3AC1-1C332017480D}"/>
          </ac:spMkLst>
        </pc:spChg>
        <pc:spChg chg="add del mod">
          <ac:chgData name="Kajganic, Irena" userId="d934a6c7-00fd-4b53-a74d-52eb665c115f" providerId="ADAL" clId="{433511C1-C5F4-4CDF-85FC-8A39DE9B0DC1}" dt="2022-10-24T15:11:32.474" v="14197" actId="21"/>
          <ac:spMkLst>
            <pc:docMk/>
            <pc:sldMk cId="2187139813" sldId="279"/>
            <ac:spMk id="16" creationId="{4AD928B9-0C6E-A31F-06CE-D5A221A95BA1}"/>
          </ac:spMkLst>
        </pc:spChg>
        <pc:spChg chg="add mod">
          <ac:chgData name="Kajganic, Irena" userId="d934a6c7-00fd-4b53-a74d-52eb665c115f" providerId="ADAL" clId="{433511C1-C5F4-4CDF-85FC-8A39DE9B0DC1}" dt="2022-10-25T09:07:11.498" v="14702" actId="1076"/>
          <ac:spMkLst>
            <pc:docMk/>
            <pc:sldMk cId="2187139813" sldId="279"/>
            <ac:spMk id="17" creationId="{81F173F2-02DF-C30C-E347-E9464842065B}"/>
          </ac:spMkLst>
        </pc:spChg>
        <pc:spChg chg="add mod">
          <ac:chgData name="Kajganic, Irena" userId="d934a6c7-00fd-4b53-a74d-52eb665c115f" providerId="ADAL" clId="{433511C1-C5F4-4CDF-85FC-8A39DE9B0DC1}" dt="2022-10-24T15:20:06.141" v="14596" actId="20577"/>
          <ac:spMkLst>
            <pc:docMk/>
            <pc:sldMk cId="2187139813" sldId="279"/>
            <ac:spMk id="18" creationId="{8691A118-673B-A983-3111-AE3A62C6B912}"/>
          </ac:spMkLst>
        </pc:spChg>
      </pc:sldChg>
      <pc:sldChg chg="delSp modSp del mod">
        <pc:chgData name="Kajganic, Irena" userId="d934a6c7-00fd-4b53-a74d-52eb665c115f" providerId="ADAL" clId="{433511C1-C5F4-4CDF-85FC-8A39DE9B0DC1}" dt="2022-10-22T15:01:25.773" v="8713" actId="2696"/>
        <pc:sldMkLst>
          <pc:docMk/>
          <pc:sldMk cId="2835468105" sldId="280"/>
        </pc:sldMkLst>
        <pc:spChg chg="mod">
          <ac:chgData name="Kajganic, Irena" userId="d934a6c7-00fd-4b53-a74d-52eb665c115f" providerId="ADAL" clId="{433511C1-C5F4-4CDF-85FC-8A39DE9B0DC1}" dt="2022-10-21T05:55:57.681" v="3231" actId="20577"/>
          <ac:spMkLst>
            <pc:docMk/>
            <pc:sldMk cId="2835468105" sldId="280"/>
            <ac:spMk id="2" creationId="{B1FE5F11-B7B9-4B80-8C6A-A8A7A7190B77}"/>
          </ac:spMkLst>
        </pc:spChg>
        <pc:spChg chg="del">
          <ac:chgData name="Kajganic, Irena" userId="d934a6c7-00fd-4b53-a74d-52eb665c115f" providerId="ADAL" clId="{433511C1-C5F4-4CDF-85FC-8A39DE9B0DC1}" dt="2022-10-21T12:41:22.325" v="8219" actId="21"/>
          <ac:spMkLst>
            <pc:docMk/>
            <pc:sldMk cId="2835468105" sldId="280"/>
            <ac:spMk id="3" creationId="{DA8AFAA9-633A-475C-B8ED-840A34F7294D}"/>
          </ac:spMkLst>
        </pc:spChg>
      </pc:sldChg>
      <pc:sldChg chg="addSp delSp modSp add del mod modAnim">
        <pc:chgData name="Kajganic, Irena" userId="d934a6c7-00fd-4b53-a74d-52eb665c115f" providerId="ADAL" clId="{433511C1-C5F4-4CDF-85FC-8A39DE9B0DC1}" dt="2022-10-23T09:05:23.472" v="12145" actId="20577"/>
        <pc:sldMkLst>
          <pc:docMk/>
          <pc:sldMk cId="89012402" sldId="281"/>
        </pc:sldMkLst>
        <pc:spChg chg="add del mod">
          <ac:chgData name="Kajganic, Irena" userId="d934a6c7-00fd-4b53-a74d-52eb665c115f" providerId="ADAL" clId="{433511C1-C5F4-4CDF-85FC-8A39DE9B0DC1}" dt="2022-10-22T15:39:55.772" v="9196" actId="21"/>
          <ac:spMkLst>
            <pc:docMk/>
            <pc:sldMk cId="89012402" sldId="281"/>
            <ac:spMk id="2" creationId="{24730895-F779-9BCC-F979-1D70D4BE8348}"/>
          </ac:spMkLst>
        </pc:spChg>
        <pc:spChg chg="mod">
          <ac:chgData name="Kajganic, Irena" userId="d934a6c7-00fd-4b53-a74d-52eb665c115f" providerId="ADAL" clId="{433511C1-C5F4-4CDF-85FC-8A39DE9B0DC1}" dt="2022-10-21T14:06:16.923" v="8647" actId="255"/>
          <ac:spMkLst>
            <pc:docMk/>
            <pc:sldMk cId="89012402" sldId="281"/>
            <ac:spMk id="3" creationId="{77762301-F83A-4BEA-9D11-E6C99FB574A8}"/>
          </ac:spMkLst>
        </pc:spChg>
        <pc:spChg chg="add del mod">
          <ac:chgData name="Kajganic, Irena" userId="d934a6c7-00fd-4b53-a74d-52eb665c115f" providerId="ADAL" clId="{433511C1-C5F4-4CDF-85FC-8A39DE9B0DC1}" dt="2022-10-21T06:04:37.208" v="3261" actId="478"/>
          <ac:spMkLst>
            <pc:docMk/>
            <pc:sldMk cId="89012402" sldId="281"/>
            <ac:spMk id="4" creationId="{B67BC67C-FEE4-E44C-88BB-922EFC30BF53}"/>
          </ac:spMkLst>
        </pc:spChg>
        <pc:spChg chg="add del mod">
          <ac:chgData name="Kajganic, Irena" userId="d934a6c7-00fd-4b53-a74d-52eb665c115f" providerId="ADAL" clId="{433511C1-C5F4-4CDF-85FC-8A39DE9B0DC1}" dt="2022-10-22T15:39:09.897" v="9177" actId="21"/>
          <ac:spMkLst>
            <pc:docMk/>
            <pc:sldMk cId="89012402" sldId="281"/>
            <ac:spMk id="4" creationId="{C9929907-490B-9D5E-9A77-A00152E0BC6D}"/>
          </ac:spMkLst>
        </pc:spChg>
        <pc:spChg chg="add mod">
          <ac:chgData name="Kajganic, Irena" userId="d934a6c7-00fd-4b53-a74d-52eb665c115f" providerId="ADAL" clId="{433511C1-C5F4-4CDF-85FC-8A39DE9B0DC1}" dt="2022-10-22T15:46:57.745" v="9386" actId="20577"/>
          <ac:spMkLst>
            <pc:docMk/>
            <pc:sldMk cId="89012402" sldId="281"/>
            <ac:spMk id="5" creationId="{5BB001B4-0CFD-5C59-4242-D8E8E4EA9C44}"/>
          </ac:spMkLst>
        </pc:spChg>
        <pc:spChg chg="mod">
          <ac:chgData name="Kajganic, Irena" userId="d934a6c7-00fd-4b53-a74d-52eb665c115f" providerId="ADAL" clId="{433511C1-C5F4-4CDF-85FC-8A39DE9B0DC1}" dt="2022-10-22T15:39:51.464" v="9195" actId="20577"/>
          <ac:spMkLst>
            <pc:docMk/>
            <pc:sldMk cId="89012402" sldId="281"/>
            <ac:spMk id="6" creationId="{3627CC26-34EF-4BB9-B289-9EC56B07D1E6}"/>
          </ac:spMkLst>
        </pc:spChg>
        <pc:spChg chg="mod">
          <ac:chgData name="Kajganic, Irena" userId="d934a6c7-00fd-4b53-a74d-52eb665c115f" providerId="ADAL" clId="{433511C1-C5F4-4CDF-85FC-8A39DE9B0DC1}" dt="2022-10-23T09:05:23.472" v="12145" actId="20577"/>
          <ac:spMkLst>
            <pc:docMk/>
            <pc:sldMk cId="89012402" sldId="281"/>
            <ac:spMk id="7" creationId="{4E98E6AD-9D37-499C-898E-ED12AC36D31D}"/>
          </ac:spMkLst>
        </pc:spChg>
        <pc:spChg chg="add mod">
          <ac:chgData name="Kajganic, Irena" userId="d934a6c7-00fd-4b53-a74d-52eb665c115f" providerId="ADAL" clId="{433511C1-C5F4-4CDF-85FC-8A39DE9B0DC1}" dt="2022-10-22T15:44:37.195" v="9234" actId="20577"/>
          <ac:spMkLst>
            <pc:docMk/>
            <pc:sldMk cId="89012402" sldId="281"/>
            <ac:spMk id="9" creationId="{05B08D5D-7DBB-7A2A-1E70-66B36739F1B7}"/>
          </ac:spMkLst>
        </pc:spChg>
        <pc:spChg chg="add mod">
          <ac:chgData name="Kajganic, Irena" userId="d934a6c7-00fd-4b53-a74d-52eb665c115f" providerId="ADAL" clId="{433511C1-C5F4-4CDF-85FC-8A39DE9B0DC1}" dt="2022-10-22T15:42:37.883" v="9204"/>
          <ac:spMkLst>
            <pc:docMk/>
            <pc:sldMk cId="89012402" sldId="281"/>
            <ac:spMk id="10" creationId="{191D4986-8892-E308-D5B1-EE3DA27DBBAF}"/>
          </ac:spMkLst>
        </pc:spChg>
        <pc:spChg chg="add del mod">
          <ac:chgData name="Kajganic, Irena" userId="d934a6c7-00fd-4b53-a74d-52eb665c115f" providerId="ADAL" clId="{433511C1-C5F4-4CDF-85FC-8A39DE9B0DC1}" dt="2022-10-22T15:39:02.404" v="9175" actId="21"/>
          <ac:spMkLst>
            <pc:docMk/>
            <pc:sldMk cId="89012402" sldId="281"/>
            <ac:spMk id="11" creationId="{73F6954F-BA83-F9FC-0971-833E8A760DB8}"/>
          </ac:spMkLst>
        </pc:spChg>
        <pc:spChg chg="add del mod">
          <ac:chgData name="Kajganic, Irena" userId="d934a6c7-00fd-4b53-a74d-52eb665c115f" providerId="ADAL" clId="{433511C1-C5F4-4CDF-85FC-8A39DE9B0DC1}" dt="2022-10-22T15:39:25.071" v="9181" actId="21"/>
          <ac:spMkLst>
            <pc:docMk/>
            <pc:sldMk cId="89012402" sldId="281"/>
            <ac:spMk id="12" creationId="{9B94B6E3-EB82-E738-7D61-F32AFE81A588}"/>
          </ac:spMkLst>
        </pc:spChg>
        <pc:spChg chg="add del mod">
          <ac:chgData name="Kajganic, Irena" userId="d934a6c7-00fd-4b53-a74d-52eb665c115f" providerId="ADAL" clId="{433511C1-C5F4-4CDF-85FC-8A39DE9B0DC1}" dt="2022-10-22T15:38:46.935" v="9171" actId="21"/>
          <ac:spMkLst>
            <pc:docMk/>
            <pc:sldMk cId="89012402" sldId="281"/>
            <ac:spMk id="13" creationId="{D0F13C91-9732-BC52-4488-0E27B1216730}"/>
          </ac:spMkLst>
        </pc:spChg>
        <pc:spChg chg="add del mod">
          <ac:chgData name="Kajganic, Irena" userId="d934a6c7-00fd-4b53-a74d-52eb665c115f" providerId="ADAL" clId="{433511C1-C5F4-4CDF-85FC-8A39DE9B0DC1}" dt="2022-10-22T15:38:52.535" v="9172" actId="21"/>
          <ac:spMkLst>
            <pc:docMk/>
            <pc:sldMk cId="89012402" sldId="281"/>
            <ac:spMk id="14" creationId="{CDFF1E93-3F13-C61A-3F9F-BC79DF96D401}"/>
          </ac:spMkLst>
        </pc:spChg>
        <pc:spChg chg="add del mod">
          <ac:chgData name="Kajganic, Irena" userId="d934a6c7-00fd-4b53-a74d-52eb665c115f" providerId="ADAL" clId="{433511C1-C5F4-4CDF-85FC-8A39DE9B0DC1}" dt="2022-10-22T15:39:32.738" v="9183" actId="21"/>
          <ac:spMkLst>
            <pc:docMk/>
            <pc:sldMk cId="89012402" sldId="281"/>
            <ac:spMk id="15" creationId="{037DD9C9-3ECC-F6EF-3A2B-718D65365E30}"/>
          </ac:spMkLst>
        </pc:spChg>
        <pc:spChg chg="add del mod">
          <ac:chgData name="Kajganic, Irena" userId="d934a6c7-00fd-4b53-a74d-52eb665c115f" providerId="ADAL" clId="{433511C1-C5F4-4CDF-85FC-8A39DE9B0DC1}" dt="2022-10-22T15:39:29.300" v="9182" actId="21"/>
          <ac:spMkLst>
            <pc:docMk/>
            <pc:sldMk cId="89012402" sldId="281"/>
            <ac:spMk id="16" creationId="{B0F85791-FF6C-FEA4-C50B-253C466AFA4A}"/>
          </ac:spMkLst>
        </pc:spChg>
        <pc:spChg chg="add del mod">
          <ac:chgData name="Kajganic, Irena" userId="d934a6c7-00fd-4b53-a74d-52eb665c115f" providerId="ADAL" clId="{433511C1-C5F4-4CDF-85FC-8A39DE9B0DC1}" dt="2022-10-22T15:38:55.947" v="9173" actId="21"/>
          <ac:spMkLst>
            <pc:docMk/>
            <pc:sldMk cId="89012402" sldId="281"/>
            <ac:spMk id="17" creationId="{8F6DCF0C-5308-EF27-B9D2-2AB3373B288F}"/>
          </ac:spMkLst>
        </pc:spChg>
        <pc:spChg chg="add del mod">
          <ac:chgData name="Kajganic, Irena" userId="d934a6c7-00fd-4b53-a74d-52eb665c115f" providerId="ADAL" clId="{433511C1-C5F4-4CDF-85FC-8A39DE9B0DC1}" dt="2022-10-22T15:38:59.168" v="9174" actId="21"/>
          <ac:spMkLst>
            <pc:docMk/>
            <pc:sldMk cId="89012402" sldId="281"/>
            <ac:spMk id="18" creationId="{88F88D2A-D99E-9195-A669-5C95436E1D50}"/>
          </ac:spMkLst>
        </pc:spChg>
        <pc:spChg chg="add del mod">
          <ac:chgData name="Kajganic, Irena" userId="d934a6c7-00fd-4b53-a74d-52eb665c115f" providerId="ADAL" clId="{433511C1-C5F4-4CDF-85FC-8A39DE9B0DC1}" dt="2022-10-22T15:39:14.614" v="9178" actId="21"/>
          <ac:spMkLst>
            <pc:docMk/>
            <pc:sldMk cId="89012402" sldId="281"/>
            <ac:spMk id="19" creationId="{690611B3-AAF4-6096-6B1D-39809FE7F250}"/>
          </ac:spMkLst>
        </pc:spChg>
        <pc:spChg chg="add del mod">
          <ac:chgData name="Kajganic, Irena" userId="d934a6c7-00fd-4b53-a74d-52eb665c115f" providerId="ADAL" clId="{433511C1-C5F4-4CDF-85FC-8A39DE9B0DC1}" dt="2022-10-22T15:38:34.120" v="9167" actId="21"/>
          <ac:spMkLst>
            <pc:docMk/>
            <pc:sldMk cId="89012402" sldId="281"/>
            <ac:spMk id="21" creationId="{F0EBBB27-8286-0EEF-4ED2-99247B3B992D}"/>
          </ac:spMkLst>
        </pc:spChg>
        <pc:spChg chg="add del mod">
          <ac:chgData name="Kajganic, Irena" userId="d934a6c7-00fd-4b53-a74d-52eb665c115f" providerId="ADAL" clId="{433511C1-C5F4-4CDF-85FC-8A39DE9B0DC1}" dt="2022-10-22T15:38:37.260" v="9168" actId="21"/>
          <ac:spMkLst>
            <pc:docMk/>
            <pc:sldMk cId="89012402" sldId="281"/>
            <ac:spMk id="23" creationId="{B5555CFB-72E1-0755-3F51-A00F8867A172}"/>
          </ac:spMkLst>
        </pc:spChg>
        <pc:spChg chg="add del mod">
          <ac:chgData name="Kajganic, Irena" userId="d934a6c7-00fd-4b53-a74d-52eb665c115f" providerId="ADAL" clId="{433511C1-C5F4-4CDF-85FC-8A39DE9B0DC1}" dt="2022-10-22T15:40:03.263" v="9198" actId="21"/>
          <ac:spMkLst>
            <pc:docMk/>
            <pc:sldMk cId="89012402" sldId="281"/>
            <ac:spMk id="26" creationId="{8C5CF29C-7B5F-2393-7F21-9B40F0EB7D25}"/>
          </ac:spMkLst>
        </pc:spChg>
        <pc:spChg chg="add del mod">
          <ac:chgData name="Kajganic, Irena" userId="d934a6c7-00fd-4b53-a74d-52eb665c115f" providerId="ADAL" clId="{433511C1-C5F4-4CDF-85FC-8A39DE9B0DC1}" dt="2022-10-22T15:39:05.636" v="9176" actId="21"/>
          <ac:spMkLst>
            <pc:docMk/>
            <pc:sldMk cId="89012402" sldId="281"/>
            <ac:spMk id="28" creationId="{637B3D25-4FA2-A0EE-C949-E223A1090876}"/>
          </ac:spMkLst>
        </pc:spChg>
        <pc:spChg chg="add mod">
          <ac:chgData name="Kajganic, Irena" userId="d934a6c7-00fd-4b53-a74d-52eb665c115f" providerId="ADAL" clId="{433511C1-C5F4-4CDF-85FC-8A39DE9B0DC1}" dt="2022-10-22T15:44:49.861" v="9260" actId="20577"/>
          <ac:spMkLst>
            <pc:docMk/>
            <pc:sldMk cId="89012402" sldId="281"/>
            <ac:spMk id="30" creationId="{C11E2B99-8323-CE3D-8704-29CCDAD78A20}"/>
          </ac:spMkLst>
        </pc:spChg>
        <pc:spChg chg="add mod">
          <ac:chgData name="Kajganic, Irena" userId="d934a6c7-00fd-4b53-a74d-52eb665c115f" providerId="ADAL" clId="{433511C1-C5F4-4CDF-85FC-8A39DE9B0DC1}" dt="2022-10-22T15:45:37.339" v="9304" actId="6549"/>
          <ac:spMkLst>
            <pc:docMk/>
            <pc:sldMk cId="89012402" sldId="281"/>
            <ac:spMk id="31" creationId="{59826E4B-4239-2A86-5302-173E248F50BF}"/>
          </ac:spMkLst>
        </pc:spChg>
        <pc:spChg chg="add mod">
          <ac:chgData name="Kajganic, Irena" userId="d934a6c7-00fd-4b53-a74d-52eb665c115f" providerId="ADAL" clId="{433511C1-C5F4-4CDF-85FC-8A39DE9B0DC1}" dt="2022-10-22T15:42:37.883" v="9204"/>
          <ac:spMkLst>
            <pc:docMk/>
            <pc:sldMk cId="89012402" sldId="281"/>
            <ac:spMk id="32" creationId="{5DCE98FB-940E-8D7C-B1E3-2F5023E4138F}"/>
          </ac:spMkLst>
        </pc:spChg>
        <pc:spChg chg="add mod">
          <ac:chgData name="Kajganic, Irena" userId="d934a6c7-00fd-4b53-a74d-52eb665c115f" providerId="ADAL" clId="{433511C1-C5F4-4CDF-85FC-8A39DE9B0DC1}" dt="2022-10-22T15:45:55.349" v="9308" actId="313"/>
          <ac:spMkLst>
            <pc:docMk/>
            <pc:sldMk cId="89012402" sldId="281"/>
            <ac:spMk id="33" creationId="{4435C937-87A1-3244-71A3-515DFE2108F6}"/>
          </ac:spMkLst>
        </pc:spChg>
        <pc:spChg chg="add mod">
          <ac:chgData name="Kajganic, Irena" userId="d934a6c7-00fd-4b53-a74d-52eb665c115f" providerId="ADAL" clId="{433511C1-C5F4-4CDF-85FC-8A39DE9B0DC1}" dt="2022-10-22T15:42:37.883" v="9204"/>
          <ac:spMkLst>
            <pc:docMk/>
            <pc:sldMk cId="89012402" sldId="281"/>
            <ac:spMk id="34" creationId="{A4C2DBC7-0499-263A-1E70-6FC6FA87DD50}"/>
          </ac:spMkLst>
        </pc:spChg>
        <pc:spChg chg="add mod">
          <ac:chgData name="Kajganic, Irena" userId="d934a6c7-00fd-4b53-a74d-52eb665c115f" providerId="ADAL" clId="{433511C1-C5F4-4CDF-85FC-8A39DE9B0DC1}" dt="2022-10-22T15:46:32.795" v="9359" actId="20577"/>
          <ac:spMkLst>
            <pc:docMk/>
            <pc:sldMk cId="89012402" sldId="281"/>
            <ac:spMk id="35" creationId="{91CA18B0-6C56-3927-59E5-366A68A518A4}"/>
          </ac:spMkLst>
        </pc:spChg>
        <pc:spChg chg="add mod">
          <ac:chgData name="Kajganic, Irena" userId="d934a6c7-00fd-4b53-a74d-52eb665c115f" providerId="ADAL" clId="{433511C1-C5F4-4CDF-85FC-8A39DE9B0DC1}" dt="2022-10-22T15:46:37.753" v="9364" actId="20577"/>
          <ac:spMkLst>
            <pc:docMk/>
            <pc:sldMk cId="89012402" sldId="281"/>
            <ac:spMk id="36" creationId="{5FD5E555-F14B-D289-E46F-9F9B88ADFA5D}"/>
          </ac:spMkLst>
        </pc:spChg>
        <pc:spChg chg="add mod">
          <ac:chgData name="Kajganic, Irena" userId="d934a6c7-00fd-4b53-a74d-52eb665c115f" providerId="ADAL" clId="{433511C1-C5F4-4CDF-85FC-8A39DE9B0DC1}" dt="2022-10-22T15:42:37.883" v="9204"/>
          <ac:spMkLst>
            <pc:docMk/>
            <pc:sldMk cId="89012402" sldId="281"/>
            <ac:spMk id="37" creationId="{34089E2E-7D15-8095-7D92-6455772D056B}"/>
          </ac:spMkLst>
        </pc:spChg>
        <pc:graphicFrameChg chg="del">
          <ac:chgData name="Kajganic, Irena" userId="d934a6c7-00fd-4b53-a74d-52eb665c115f" providerId="ADAL" clId="{433511C1-C5F4-4CDF-85FC-8A39DE9B0DC1}" dt="2022-10-21T06:04:02.651" v="3260" actId="21"/>
          <ac:graphicFrameMkLst>
            <pc:docMk/>
            <pc:sldMk cId="89012402" sldId="281"/>
            <ac:graphicFrameMk id="33" creationId="{7BC1F95D-CCD2-421B-B06B-706699FAAD5D}"/>
          </ac:graphicFrameMkLst>
        </pc:graphicFrameChg>
        <pc:picChg chg="add del">
          <ac:chgData name="Kajganic, Irena" userId="d934a6c7-00fd-4b53-a74d-52eb665c115f" providerId="ADAL" clId="{433511C1-C5F4-4CDF-85FC-8A39DE9B0DC1}" dt="2022-10-21T06:11:10.820" v="3576" actId="21"/>
          <ac:picMkLst>
            <pc:docMk/>
            <pc:sldMk cId="89012402" sldId="281"/>
            <ac:picMk id="5" creationId="{B5C00461-E9BD-C952-46CB-C9E2954020AB}"/>
          </ac:picMkLst>
        </pc:picChg>
        <pc:picChg chg="add del mod">
          <ac:chgData name="Kajganic, Irena" userId="d934a6c7-00fd-4b53-a74d-52eb665c115f" providerId="ADAL" clId="{433511C1-C5F4-4CDF-85FC-8A39DE9B0DC1}" dt="2022-10-21T08:34:37.477" v="5968" actId="21"/>
          <ac:picMkLst>
            <pc:docMk/>
            <pc:sldMk cId="89012402" sldId="281"/>
            <ac:picMk id="9" creationId="{CD372A66-C04F-5EFE-E020-06834F9F3A9E}"/>
          </ac:picMkLst>
        </pc:picChg>
        <pc:picChg chg="add del mod">
          <ac:chgData name="Kajganic, Irena" userId="d934a6c7-00fd-4b53-a74d-52eb665c115f" providerId="ADAL" clId="{433511C1-C5F4-4CDF-85FC-8A39DE9B0DC1}" dt="2022-10-21T13:38:50.820" v="8509" actId="21"/>
          <ac:picMkLst>
            <pc:docMk/>
            <pc:sldMk cId="89012402" sldId="281"/>
            <ac:picMk id="10" creationId="{C6231253-A626-9D54-1733-AF15B3CD54E8}"/>
          </ac:picMkLst>
        </pc:picChg>
        <pc:cxnChg chg="add del mod">
          <ac:chgData name="Kajganic, Irena" userId="d934a6c7-00fd-4b53-a74d-52eb665c115f" providerId="ADAL" clId="{433511C1-C5F4-4CDF-85FC-8A39DE9B0DC1}" dt="2022-10-22T15:38:41.575" v="9169" actId="21"/>
          <ac:cxnSpMkLst>
            <pc:docMk/>
            <pc:sldMk cId="89012402" sldId="281"/>
            <ac:cxnSpMk id="20" creationId="{DF04F8D8-40D6-443A-D5DF-343B1A46DD44}"/>
          </ac:cxnSpMkLst>
        </pc:cxnChg>
        <pc:cxnChg chg="add del mod">
          <ac:chgData name="Kajganic, Irena" userId="d934a6c7-00fd-4b53-a74d-52eb665c115f" providerId="ADAL" clId="{433511C1-C5F4-4CDF-85FC-8A39DE9B0DC1}" dt="2022-10-22T15:38:44.026" v="9170" actId="21"/>
          <ac:cxnSpMkLst>
            <pc:docMk/>
            <pc:sldMk cId="89012402" sldId="281"/>
            <ac:cxnSpMk id="22" creationId="{3589C7BB-E6E6-0E93-E55B-42117C945F5F}"/>
          </ac:cxnSpMkLst>
        </pc:cxnChg>
        <pc:cxnChg chg="add del mod">
          <ac:chgData name="Kajganic, Irena" userId="d934a6c7-00fd-4b53-a74d-52eb665c115f" providerId="ADAL" clId="{433511C1-C5F4-4CDF-85FC-8A39DE9B0DC1}" dt="2022-10-22T15:39:59.418" v="9197" actId="21"/>
          <ac:cxnSpMkLst>
            <pc:docMk/>
            <pc:sldMk cId="89012402" sldId="281"/>
            <ac:cxnSpMk id="24" creationId="{F486A641-0491-E8DF-8A82-CFD12165FF23}"/>
          </ac:cxnSpMkLst>
        </pc:cxnChg>
        <pc:cxnChg chg="add del mod">
          <ac:chgData name="Kajganic, Irena" userId="d934a6c7-00fd-4b53-a74d-52eb665c115f" providerId="ADAL" clId="{433511C1-C5F4-4CDF-85FC-8A39DE9B0DC1}" dt="2022-10-22T15:39:38.220" v="9185" actId="21"/>
          <ac:cxnSpMkLst>
            <pc:docMk/>
            <pc:sldMk cId="89012402" sldId="281"/>
            <ac:cxnSpMk id="25" creationId="{AF05D34D-B5D9-B86B-5A22-101599C4E270}"/>
          </ac:cxnSpMkLst>
        </pc:cxnChg>
        <pc:cxnChg chg="add del mod">
          <ac:chgData name="Kajganic, Irena" userId="d934a6c7-00fd-4b53-a74d-52eb665c115f" providerId="ADAL" clId="{433511C1-C5F4-4CDF-85FC-8A39DE9B0DC1}" dt="2022-10-22T15:39:21.147" v="9180" actId="21"/>
          <ac:cxnSpMkLst>
            <pc:docMk/>
            <pc:sldMk cId="89012402" sldId="281"/>
            <ac:cxnSpMk id="27" creationId="{1565AB93-29C4-7999-10AC-CF612C379124}"/>
          </ac:cxnSpMkLst>
        </pc:cxnChg>
        <pc:cxnChg chg="add del mod">
          <ac:chgData name="Kajganic, Irena" userId="d934a6c7-00fd-4b53-a74d-52eb665c115f" providerId="ADAL" clId="{433511C1-C5F4-4CDF-85FC-8A39DE9B0DC1}" dt="2022-10-22T15:39:17.497" v="9179" actId="21"/>
          <ac:cxnSpMkLst>
            <pc:docMk/>
            <pc:sldMk cId="89012402" sldId="281"/>
            <ac:cxnSpMk id="29" creationId="{189ACC12-4703-2973-6F20-D1778E39FEFA}"/>
          </ac:cxnSpMkLst>
        </pc:cxnChg>
        <pc:cxnChg chg="add mod">
          <ac:chgData name="Kajganic, Irena" userId="d934a6c7-00fd-4b53-a74d-52eb665c115f" providerId="ADAL" clId="{433511C1-C5F4-4CDF-85FC-8A39DE9B0DC1}" dt="2022-10-22T15:45:03.167" v="9261"/>
          <ac:cxnSpMkLst>
            <pc:docMk/>
            <pc:sldMk cId="89012402" sldId="281"/>
            <ac:cxnSpMk id="38" creationId="{47B4D03E-B930-C7F3-161F-24B07F728A70}"/>
          </ac:cxnSpMkLst>
        </pc:cxnChg>
        <pc:cxnChg chg="add del mod">
          <ac:chgData name="Kajganic, Irena" userId="d934a6c7-00fd-4b53-a74d-52eb665c115f" providerId="ADAL" clId="{433511C1-C5F4-4CDF-85FC-8A39DE9B0DC1}" dt="2022-10-22T16:01:20.521" v="9500" actId="21"/>
          <ac:cxnSpMkLst>
            <pc:docMk/>
            <pc:sldMk cId="89012402" sldId="281"/>
            <ac:cxnSpMk id="39" creationId="{894B8FA5-D634-0DE6-6371-D9A6F9C8C297}"/>
          </ac:cxnSpMkLst>
        </pc:cxnChg>
        <pc:cxnChg chg="add mod">
          <ac:chgData name="Kajganic, Irena" userId="d934a6c7-00fd-4b53-a74d-52eb665c115f" providerId="ADAL" clId="{433511C1-C5F4-4CDF-85FC-8A39DE9B0DC1}" dt="2022-10-22T16:01:33.287" v="9501"/>
          <ac:cxnSpMkLst>
            <pc:docMk/>
            <pc:sldMk cId="89012402" sldId="281"/>
            <ac:cxnSpMk id="40" creationId="{148B61F6-C6F6-3779-34E7-406588B17D64}"/>
          </ac:cxnSpMkLst>
        </pc:cxnChg>
      </pc:sldChg>
      <pc:sldChg chg="modSp add del mod modAnim">
        <pc:chgData name="Kajganic, Irena" userId="d934a6c7-00fd-4b53-a74d-52eb665c115f" providerId="ADAL" clId="{433511C1-C5F4-4CDF-85FC-8A39DE9B0DC1}" dt="2022-10-22T15:25:17.352" v="9147" actId="2696"/>
        <pc:sldMkLst>
          <pc:docMk/>
          <pc:sldMk cId="2113812517" sldId="315"/>
        </pc:sldMkLst>
        <pc:spChg chg="mod">
          <ac:chgData name="Kajganic, Irena" userId="d934a6c7-00fd-4b53-a74d-52eb665c115f" providerId="ADAL" clId="{433511C1-C5F4-4CDF-85FC-8A39DE9B0DC1}" dt="2022-10-21T13:22:42.929" v="8396" actId="14100"/>
          <ac:spMkLst>
            <pc:docMk/>
            <pc:sldMk cId="2113812517" sldId="315"/>
            <ac:spMk id="3" creationId="{BDED9BCB-CE82-43A2-AAA2-F45B769AEBC8}"/>
          </ac:spMkLst>
        </pc:spChg>
        <pc:spChg chg="mod">
          <ac:chgData name="Kajganic, Irena" userId="d934a6c7-00fd-4b53-a74d-52eb665c115f" providerId="ADAL" clId="{433511C1-C5F4-4CDF-85FC-8A39DE9B0DC1}" dt="2022-10-21T13:23:46.468" v="8400" actId="255"/>
          <ac:spMkLst>
            <pc:docMk/>
            <pc:sldMk cId="2113812517" sldId="315"/>
            <ac:spMk id="12" creationId="{4AE4427C-E52F-41A3-B931-7D38306EE638}"/>
          </ac:spMkLst>
        </pc:spChg>
        <pc:spChg chg="mod">
          <ac:chgData name="Kajganic, Irena" userId="d934a6c7-00fd-4b53-a74d-52eb665c115f" providerId="ADAL" clId="{433511C1-C5F4-4CDF-85FC-8A39DE9B0DC1}" dt="2022-10-21T13:23:39.983" v="8399" actId="255"/>
          <ac:spMkLst>
            <pc:docMk/>
            <pc:sldMk cId="2113812517" sldId="315"/>
            <ac:spMk id="13" creationId="{EB29FA70-8090-4AD9-B869-2805EBE17E00}"/>
          </ac:spMkLst>
        </pc:spChg>
        <pc:spChg chg="mod">
          <ac:chgData name="Kajganic, Irena" userId="d934a6c7-00fd-4b53-a74d-52eb665c115f" providerId="ADAL" clId="{433511C1-C5F4-4CDF-85FC-8A39DE9B0DC1}" dt="2022-10-21T08:37:49.747" v="5981" actId="207"/>
          <ac:spMkLst>
            <pc:docMk/>
            <pc:sldMk cId="2113812517" sldId="315"/>
            <ac:spMk id="14" creationId="{49DFD3C3-7422-4306-AD0C-3D96E4EA126C}"/>
          </ac:spMkLst>
        </pc:spChg>
        <pc:spChg chg="mod">
          <ac:chgData name="Kajganic, Irena" userId="d934a6c7-00fd-4b53-a74d-52eb665c115f" providerId="ADAL" clId="{433511C1-C5F4-4CDF-85FC-8A39DE9B0DC1}" dt="2022-10-21T06:50:17.458" v="4511" actId="6549"/>
          <ac:spMkLst>
            <pc:docMk/>
            <pc:sldMk cId="2113812517" sldId="315"/>
            <ac:spMk id="16" creationId="{336D3ACB-04F1-45ED-BF15-BFBE4A9AEC12}"/>
          </ac:spMkLst>
        </pc:spChg>
        <pc:spChg chg="mod">
          <ac:chgData name="Kajganic, Irena" userId="d934a6c7-00fd-4b53-a74d-52eb665c115f" providerId="ADAL" clId="{433511C1-C5F4-4CDF-85FC-8A39DE9B0DC1}" dt="2022-10-21T13:24:04.613" v="8403" actId="20577"/>
          <ac:spMkLst>
            <pc:docMk/>
            <pc:sldMk cId="2113812517" sldId="315"/>
            <ac:spMk id="17" creationId="{A0867EBB-64B4-48A9-9658-5F990EB82951}"/>
          </ac:spMkLst>
        </pc:spChg>
        <pc:spChg chg="mod">
          <ac:chgData name="Kajganic, Irena" userId="d934a6c7-00fd-4b53-a74d-52eb665c115f" providerId="ADAL" clId="{433511C1-C5F4-4CDF-85FC-8A39DE9B0DC1}" dt="2022-10-21T06:52:58.243" v="4733" actId="313"/>
          <ac:spMkLst>
            <pc:docMk/>
            <pc:sldMk cId="2113812517" sldId="315"/>
            <ac:spMk id="18" creationId="{C8B29A99-66E6-0E2E-BE87-A06E9D32CCCD}"/>
          </ac:spMkLst>
        </pc:spChg>
        <pc:spChg chg="mod">
          <ac:chgData name="Kajganic, Irena" userId="d934a6c7-00fd-4b53-a74d-52eb665c115f" providerId="ADAL" clId="{433511C1-C5F4-4CDF-85FC-8A39DE9B0DC1}" dt="2022-10-21T06:50:57.782" v="4589" actId="20577"/>
          <ac:spMkLst>
            <pc:docMk/>
            <pc:sldMk cId="2113812517" sldId="315"/>
            <ac:spMk id="19" creationId="{908870C2-8B6F-4D20-B9E7-968AFCC8C71C}"/>
          </ac:spMkLst>
        </pc:spChg>
      </pc:sldChg>
      <pc:sldChg chg="modSp del mod">
        <pc:chgData name="Kajganic, Irena" userId="d934a6c7-00fd-4b53-a74d-52eb665c115f" providerId="ADAL" clId="{433511C1-C5F4-4CDF-85FC-8A39DE9B0DC1}" dt="2022-10-22T15:47:22.877" v="9387" actId="2696"/>
        <pc:sldMkLst>
          <pc:docMk/>
          <pc:sldMk cId="2751325300" sldId="323"/>
        </pc:sldMkLst>
        <pc:spChg chg="mod">
          <ac:chgData name="Kajganic, Irena" userId="d934a6c7-00fd-4b53-a74d-52eb665c115f" providerId="ADAL" clId="{433511C1-C5F4-4CDF-85FC-8A39DE9B0DC1}" dt="2022-10-22T15:41:29.689" v="9203" actId="14100"/>
          <ac:spMkLst>
            <pc:docMk/>
            <pc:sldMk cId="2751325300" sldId="323"/>
            <ac:spMk id="11" creationId="{B56E312E-0AF1-40B2-9734-351C46B78502}"/>
          </ac:spMkLst>
        </pc:spChg>
      </pc:sldChg>
      <pc:sldChg chg="addSp delSp modSp add del mod">
        <pc:chgData name="Kajganic, Irena" userId="d934a6c7-00fd-4b53-a74d-52eb665c115f" providerId="ADAL" clId="{433511C1-C5F4-4CDF-85FC-8A39DE9B0DC1}" dt="2022-10-21T06:11:05.817" v="3575" actId="2696"/>
        <pc:sldMkLst>
          <pc:docMk/>
          <pc:sldMk cId="1119306722" sldId="350"/>
        </pc:sldMkLst>
        <pc:spChg chg="del mod">
          <ac:chgData name="Kajganic, Irena" userId="d934a6c7-00fd-4b53-a74d-52eb665c115f" providerId="ADAL" clId="{433511C1-C5F4-4CDF-85FC-8A39DE9B0DC1}" dt="2022-10-21T06:10:15.927" v="3571" actId="21"/>
          <ac:spMkLst>
            <pc:docMk/>
            <pc:sldMk cId="1119306722" sldId="350"/>
            <ac:spMk id="2" creationId="{E124CD8C-9FB7-4D05-9719-472CE67B6416}"/>
          </ac:spMkLst>
        </pc:spChg>
        <pc:spChg chg="add del mod">
          <ac:chgData name="Kajganic, Irena" userId="d934a6c7-00fd-4b53-a74d-52eb665c115f" providerId="ADAL" clId="{433511C1-C5F4-4CDF-85FC-8A39DE9B0DC1}" dt="2022-10-21T06:10:20.752" v="3572" actId="21"/>
          <ac:spMkLst>
            <pc:docMk/>
            <pc:sldMk cId="1119306722" sldId="350"/>
            <ac:spMk id="4" creationId="{741A251E-2B91-771B-5581-DE89EB45BC82}"/>
          </ac:spMkLst>
        </pc:spChg>
        <pc:spChg chg="mod">
          <ac:chgData name="Kajganic, Irena" userId="d934a6c7-00fd-4b53-a74d-52eb665c115f" providerId="ADAL" clId="{433511C1-C5F4-4CDF-85FC-8A39DE9B0DC1}" dt="2022-10-21T06:07:10.452" v="3337" actId="6549"/>
          <ac:spMkLst>
            <pc:docMk/>
            <pc:sldMk cId="1119306722" sldId="350"/>
            <ac:spMk id="10" creationId="{A88FDA61-01A3-4BB8-8436-5D71BF946446}"/>
          </ac:spMkLst>
        </pc:spChg>
        <pc:spChg chg="mod">
          <ac:chgData name="Kajganic, Irena" userId="d934a6c7-00fd-4b53-a74d-52eb665c115f" providerId="ADAL" clId="{433511C1-C5F4-4CDF-85FC-8A39DE9B0DC1}" dt="2022-10-21T06:09:41.155" v="3569" actId="6549"/>
          <ac:spMkLst>
            <pc:docMk/>
            <pc:sldMk cId="1119306722" sldId="350"/>
            <ac:spMk id="12" creationId="{E18025CB-4438-4938-B14E-C3EB56A6C3F8}"/>
          </ac:spMkLst>
        </pc:spChg>
        <pc:spChg chg="mod">
          <ac:chgData name="Kajganic, Irena" userId="d934a6c7-00fd-4b53-a74d-52eb665c115f" providerId="ADAL" clId="{433511C1-C5F4-4CDF-85FC-8A39DE9B0DC1}" dt="2022-10-21T06:07:44.876" v="3386" actId="20577"/>
          <ac:spMkLst>
            <pc:docMk/>
            <pc:sldMk cId="1119306722" sldId="350"/>
            <ac:spMk id="13" creationId="{6DDFD74D-F4F4-445E-B095-AEC3D1017559}"/>
          </ac:spMkLst>
        </pc:spChg>
        <pc:spChg chg="mod">
          <ac:chgData name="Kajganic, Irena" userId="d934a6c7-00fd-4b53-a74d-52eb665c115f" providerId="ADAL" clId="{433511C1-C5F4-4CDF-85FC-8A39DE9B0DC1}" dt="2022-10-21T06:08:24.393" v="3482" actId="20577"/>
          <ac:spMkLst>
            <pc:docMk/>
            <pc:sldMk cId="1119306722" sldId="350"/>
            <ac:spMk id="14" creationId="{1C14514A-9F19-421E-A762-0A479E3AC558}"/>
          </ac:spMkLst>
        </pc:spChg>
        <pc:spChg chg="mod">
          <ac:chgData name="Kajganic, Irena" userId="d934a6c7-00fd-4b53-a74d-52eb665c115f" providerId="ADAL" clId="{433511C1-C5F4-4CDF-85FC-8A39DE9B0DC1}" dt="2022-10-21T06:08:36.880" v="3497" actId="6549"/>
          <ac:spMkLst>
            <pc:docMk/>
            <pc:sldMk cId="1119306722" sldId="350"/>
            <ac:spMk id="28" creationId="{6774BB2C-3203-4E6B-AAE3-828BEB071EEF}"/>
          </ac:spMkLst>
        </pc:spChg>
        <pc:spChg chg="mod">
          <ac:chgData name="Kajganic, Irena" userId="d934a6c7-00fd-4b53-a74d-52eb665c115f" providerId="ADAL" clId="{433511C1-C5F4-4CDF-85FC-8A39DE9B0DC1}" dt="2022-10-21T06:08:52.075" v="3512" actId="20577"/>
          <ac:spMkLst>
            <pc:docMk/>
            <pc:sldMk cId="1119306722" sldId="350"/>
            <ac:spMk id="29" creationId="{C682FE83-4936-4F55-8591-6EF02092E18C}"/>
          </ac:spMkLst>
        </pc:spChg>
      </pc:sldChg>
      <pc:sldChg chg="modSp add del mod">
        <pc:chgData name="Kajganic, Irena" userId="d934a6c7-00fd-4b53-a74d-52eb665c115f" providerId="ADAL" clId="{433511C1-C5F4-4CDF-85FC-8A39DE9B0DC1}" dt="2022-10-21T13:45:23.571" v="8536" actId="2696"/>
        <pc:sldMkLst>
          <pc:docMk/>
          <pc:sldMk cId="3843831352" sldId="351"/>
        </pc:sldMkLst>
        <pc:spChg chg="mod">
          <ac:chgData name="Kajganic, Irena" userId="d934a6c7-00fd-4b53-a74d-52eb665c115f" providerId="ADAL" clId="{433511C1-C5F4-4CDF-85FC-8A39DE9B0DC1}" dt="2022-10-21T08:33:09.517" v="5961" actId="207"/>
          <ac:spMkLst>
            <pc:docMk/>
            <pc:sldMk cId="3843831352" sldId="351"/>
            <ac:spMk id="9" creationId="{A4BD957C-0C3B-4730-82B5-D7BF581C8D46}"/>
          </ac:spMkLst>
        </pc:spChg>
        <pc:spChg chg="mod">
          <ac:chgData name="Kajganic, Irena" userId="d934a6c7-00fd-4b53-a74d-52eb665c115f" providerId="ADAL" clId="{433511C1-C5F4-4CDF-85FC-8A39DE9B0DC1}" dt="2022-10-21T08:33:02.375" v="5960" actId="207"/>
          <ac:spMkLst>
            <pc:docMk/>
            <pc:sldMk cId="3843831352" sldId="351"/>
            <ac:spMk id="10" creationId="{A88FDA61-01A3-4BB8-8436-5D71BF946446}"/>
          </ac:spMkLst>
        </pc:spChg>
        <pc:spChg chg="mod">
          <ac:chgData name="Kajganic, Irena" userId="d934a6c7-00fd-4b53-a74d-52eb665c115f" providerId="ADAL" clId="{433511C1-C5F4-4CDF-85FC-8A39DE9B0DC1}" dt="2022-10-21T08:33:23.081" v="5963" actId="207"/>
          <ac:spMkLst>
            <pc:docMk/>
            <pc:sldMk cId="3843831352" sldId="351"/>
            <ac:spMk id="11" creationId="{968E99DE-452D-471F-8453-DD76B16385D9}"/>
          </ac:spMkLst>
        </pc:spChg>
        <pc:spChg chg="mod">
          <ac:chgData name="Kajganic, Irena" userId="d934a6c7-00fd-4b53-a74d-52eb665c115f" providerId="ADAL" clId="{433511C1-C5F4-4CDF-85FC-8A39DE9B0DC1}" dt="2022-10-21T08:33:31.686" v="5964" actId="207"/>
          <ac:spMkLst>
            <pc:docMk/>
            <pc:sldMk cId="3843831352" sldId="351"/>
            <ac:spMk id="12" creationId="{E18025CB-4438-4938-B14E-C3EB56A6C3F8}"/>
          </ac:spMkLst>
        </pc:spChg>
        <pc:spChg chg="mod">
          <ac:chgData name="Kajganic, Irena" userId="d934a6c7-00fd-4b53-a74d-52eb665c115f" providerId="ADAL" clId="{433511C1-C5F4-4CDF-85FC-8A39DE9B0DC1}" dt="2022-10-21T08:32:50.471" v="5959" actId="207"/>
          <ac:spMkLst>
            <pc:docMk/>
            <pc:sldMk cId="3843831352" sldId="351"/>
            <ac:spMk id="13" creationId="{6DDFD74D-F4F4-445E-B095-AEC3D1017559}"/>
          </ac:spMkLst>
        </pc:spChg>
        <pc:spChg chg="mod">
          <ac:chgData name="Kajganic, Irena" userId="d934a6c7-00fd-4b53-a74d-52eb665c115f" providerId="ADAL" clId="{433511C1-C5F4-4CDF-85FC-8A39DE9B0DC1}" dt="2022-10-21T08:33:16.710" v="5962" actId="207"/>
          <ac:spMkLst>
            <pc:docMk/>
            <pc:sldMk cId="3843831352" sldId="351"/>
            <ac:spMk id="14" creationId="{1C14514A-9F19-421E-A762-0A479E3AC558}"/>
          </ac:spMkLst>
        </pc:spChg>
        <pc:spChg chg="mod">
          <ac:chgData name="Kajganic, Irena" userId="d934a6c7-00fd-4b53-a74d-52eb665c115f" providerId="ADAL" clId="{433511C1-C5F4-4CDF-85FC-8A39DE9B0DC1}" dt="2022-10-21T08:33:46.809" v="5965" actId="207"/>
          <ac:spMkLst>
            <pc:docMk/>
            <pc:sldMk cId="3843831352" sldId="351"/>
            <ac:spMk id="27" creationId="{C350E38E-7011-4932-B4CF-E63793F9733C}"/>
          </ac:spMkLst>
        </pc:spChg>
        <pc:spChg chg="mod">
          <ac:chgData name="Kajganic, Irena" userId="d934a6c7-00fd-4b53-a74d-52eb665c115f" providerId="ADAL" clId="{433511C1-C5F4-4CDF-85FC-8A39DE9B0DC1}" dt="2022-10-21T08:34:20.442" v="5966" actId="207"/>
          <ac:spMkLst>
            <pc:docMk/>
            <pc:sldMk cId="3843831352" sldId="351"/>
            <ac:spMk id="28" creationId="{6774BB2C-3203-4E6B-AAE3-828BEB071EEF}"/>
          </ac:spMkLst>
        </pc:spChg>
        <pc:spChg chg="mod">
          <ac:chgData name="Kajganic, Irena" userId="d934a6c7-00fd-4b53-a74d-52eb665c115f" providerId="ADAL" clId="{433511C1-C5F4-4CDF-85FC-8A39DE9B0DC1}" dt="2022-10-21T08:34:26.518" v="5967" actId="207"/>
          <ac:spMkLst>
            <pc:docMk/>
            <pc:sldMk cId="3843831352" sldId="351"/>
            <ac:spMk id="29" creationId="{C682FE83-4936-4F55-8591-6EF02092E18C}"/>
          </ac:spMkLst>
        </pc:spChg>
      </pc:sldChg>
      <pc:sldChg chg="addSp delSp add del">
        <pc:chgData name="Kajganic, Irena" userId="d934a6c7-00fd-4b53-a74d-52eb665c115f" providerId="ADAL" clId="{433511C1-C5F4-4CDF-85FC-8A39DE9B0DC1}" dt="2022-10-21T06:55:54.344" v="4741" actId="2696"/>
        <pc:sldMkLst>
          <pc:docMk/>
          <pc:sldMk cId="4073272767" sldId="352"/>
        </pc:sldMkLst>
        <pc:picChg chg="add del">
          <ac:chgData name="Kajganic, Irena" userId="d934a6c7-00fd-4b53-a74d-52eb665c115f" providerId="ADAL" clId="{433511C1-C5F4-4CDF-85FC-8A39DE9B0DC1}" dt="2022-10-21T06:28:50.438" v="3756"/>
          <ac:picMkLst>
            <pc:docMk/>
            <pc:sldMk cId="4073272767" sldId="352"/>
            <ac:picMk id="2" creationId="{D410517B-79F0-7F37-8567-B2E39EEC8B44}"/>
          </ac:picMkLst>
        </pc:picChg>
      </pc:sldChg>
      <pc:sldChg chg="new del">
        <pc:chgData name="Kajganic, Irena" userId="d934a6c7-00fd-4b53-a74d-52eb665c115f" providerId="ADAL" clId="{433511C1-C5F4-4CDF-85FC-8A39DE9B0DC1}" dt="2022-10-22T15:24:39.208" v="9142" actId="2696"/>
        <pc:sldMkLst>
          <pc:docMk/>
          <pc:sldMk cId="3017395531" sldId="353"/>
        </pc:sldMkLst>
      </pc:sldChg>
      <pc:sldChg chg="delSp modSp add del mod modAnim">
        <pc:chgData name="Kajganic, Irena" userId="d934a6c7-00fd-4b53-a74d-52eb665c115f" providerId="ADAL" clId="{433511C1-C5F4-4CDF-85FC-8A39DE9B0DC1}" dt="2022-10-22T15:24:44.588" v="9143" actId="2696"/>
        <pc:sldMkLst>
          <pc:docMk/>
          <pc:sldMk cId="2226358972" sldId="355"/>
        </pc:sldMkLst>
        <pc:spChg chg="del mod">
          <ac:chgData name="Kajganic, Irena" userId="d934a6c7-00fd-4b53-a74d-52eb665c115f" providerId="ADAL" clId="{433511C1-C5F4-4CDF-85FC-8A39DE9B0DC1}" dt="2022-10-21T06:33:27.595" v="3763" actId="21"/>
          <ac:spMkLst>
            <pc:docMk/>
            <pc:sldMk cId="2226358972" sldId="355"/>
            <ac:spMk id="2" creationId="{E124CD8C-9FB7-4D05-9719-472CE67B6416}"/>
          </ac:spMkLst>
        </pc:spChg>
        <pc:spChg chg="mod">
          <ac:chgData name="Kajganic, Irena" userId="d934a6c7-00fd-4b53-a74d-52eb665c115f" providerId="ADAL" clId="{433511C1-C5F4-4CDF-85FC-8A39DE9B0DC1}" dt="2022-10-21T13:26:45.882" v="8478" actId="207"/>
          <ac:spMkLst>
            <pc:docMk/>
            <pc:sldMk cId="2226358972" sldId="355"/>
            <ac:spMk id="9" creationId="{A4BD957C-0C3B-4730-82B5-D7BF581C8D46}"/>
          </ac:spMkLst>
        </pc:spChg>
        <pc:spChg chg="mod">
          <ac:chgData name="Kajganic, Irena" userId="d934a6c7-00fd-4b53-a74d-52eb665c115f" providerId="ADAL" clId="{433511C1-C5F4-4CDF-85FC-8A39DE9B0DC1}" dt="2022-10-21T13:27:17.006" v="8479" actId="207"/>
          <ac:spMkLst>
            <pc:docMk/>
            <pc:sldMk cId="2226358972" sldId="355"/>
            <ac:spMk id="11" creationId="{968E99DE-452D-471F-8453-DD76B16385D9}"/>
          </ac:spMkLst>
        </pc:spChg>
        <pc:spChg chg="mod">
          <ac:chgData name="Kajganic, Irena" userId="d934a6c7-00fd-4b53-a74d-52eb665c115f" providerId="ADAL" clId="{433511C1-C5F4-4CDF-85FC-8A39DE9B0DC1}" dt="2022-10-21T13:27:48.374" v="8482" actId="207"/>
          <ac:spMkLst>
            <pc:docMk/>
            <pc:sldMk cId="2226358972" sldId="355"/>
            <ac:spMk id="12" creationId="{E18025CB-4438-4938-B14E-C3EB56A6C3F8}"/>
          </ac:spMkLst>
        </pc:spChg>
        <pc:spChg chg="mod">
          <ac:chgData name="Kajganic, Irena" userId="d934a6c7-00fd-4b53-a74d-52eb665c115f" providerId="ADAL" clId="{433511C1-C5F4-4CDF-85FC-8A39DE9B0DC1}" dt="2022-10-21T13:27:40.656" v="8481" actId="207"/>
          <ac:spMkLst>
            <pc:docMk/>
            <pc:sldMk cId="2226358972" sldId="355"/>
            <ac:spMk id="13" creationId="{6DDFD74D-F4F4-445E-B095-AEC3D1017559}"/>
          </ac:spMkLst>
        </pc:spChg>
        <pc:spChg chg="mod">
          <ac:chgData name="Kajganic, Irena" userId="d934a6c7-00fd-4b53-a74d-52eb665c115f" providerId="ADAL" clId="{433511C1-C5F4-4CDF-85FC-8A39DE9B0DC1}" dt="2022-10-21T13:27:25.486" v="8480" actId="207"/>
          <ac:spMkLst>
            <pc:docMk/>
            <pc:sldMk cId="2226358972" sldId="355"/>
            <ac:spMk id="14" creationId="{1C14514A-9F19-421E-A762-0A479E3AC558}"/>
          </ac:spMkLst>
        </pc:spChg>
        <pc:spChg chg="mod">
          <ac:chgData name="Kajganic, Irena" userId="d934a6c7-00fd-4b53-a74d-52eb665c115f" providerId="ADAL" clId="{433511C1-C5F4-4CDF-85FC-8A39DE9B0DC1}" dt="2022-10-21T13:28:38.811" v="8483" actId="207"/>
          <ac:spMkLst>
            <pc:docMk/>
            <pc:sldMk cId="2226358972" sldId="355"/>
            <ac:spMk id="27" creationId="{C350E38E-7011-4932-B4CF-E63793F9733C}"/>
          </ac:spMkLst>
        </pc:spChg>
        <pc:spChg chg="mod">
          <ac:chgData name="Kajganic, Irena" userId="d934a6c7-00fd-4b53-a74d-52eb665c115f" providerId="ADAL" clId="{433511C1-C5F4-4CDF-85FC-8A39DE9B0DC1}" dt="2022-10-21T13:28:58.386" v="8485" actId="207"/>
          <ac:spMkLst>
            <pc:docMk/>
            <pc:sldMk cId="2226358972" sldId="355"/>
            <ac:spMk id="28" creationId="{6774BB2C-3203-4E6B-AAE3-828BEB071EEF}"/>
          </ac:spMkLst>
        </pc:spChg>
        <pc:spChg chg="mod">
          <ac:chgData name="Kajganic, Irena" userId="d934a6c7-00fd-4b53-a74d-52eb665c115f" providerId="ADAL" clId="{433511C1-C5F4-4CDF-85FC-8A39DE9B0DC1}" dt="2022-10-21T13:29:10.725" v="8486" actId="207"/>
          <ac:spMkLst>
            <pc:docMk/>
            <pc:sldMk cId="2226358972" sldId="355"/>
            <ac:spMk id="29" creationId="{C682FE83-4936-4F55-8591-6EF02092E18C}"/>
          </ac:spMkLst>
        </pc:spChg>
      </pc:sldChg>
      <pc:sldChg chg="add del">
        <pc:chgData name="Kajganic, Irena" userId="d934a6c7-00fd-4b53-a74d-52eb665c115f" providerId="ADAL" clId="{433511C1-C5F4-4CDF-85FC-8A39DE9B0DC1}" dt="2022-10-21T06:26:40.389" v="3747"/>
        <pc:sldMkLst>
          <pc:docMk/>
          <pc:sldMk cId="1729956083" sldId="356"/>
        </pc:sldMkLst>
      </pc:sldChg>
      <pc:sldChg chg="add del">
        <pc:chgData name="Kajganic, Irena" userId="d934a6c7-00fd-4b53-a74d-52eb665c115f" providerId="ADAL" clId="{433511C1-C5F4-4CDF-85FC-8A39DE9B0DC1}" dt="2022-10-21T06:26:47.888" v="3749"/>
        <pc:sldMkLst>
          <pc:docMk/>
          <pc:sldMk cId="2753091470" sldId="356"/>
        </pc:sldMkLst>
      </pc:sldChg>
      <pc:sldChg chg="del">
        <pc:chgData name="Kajganic, Irena" userId="d934a6c7-00fd-4b53-a74d-52eb665c115f" providerId="ADAL" clId="{433511C1-C5F4-4CDF-85FC-8A39DE9B0DC1}" dt="2022-10-22T15:24:47.428" v="9144" actId="2696"/>
        <pc:sldMkLst>
          <pc:docMk/>
          <pc:sldMk cId="4001722431" sldId="356"/>
        </pc:sldMkLst>
      </pc:sldChg>
      <pc:sldChg chg="addSp delSp modSp del mod">
        <pc:chgData name="Kajganic, Irena" userId="d934a6c7-00fd-4b53-a74d-52eb665c115f" providerId="ADAL" clId="{433511C1-C5F4-4CDF-85FC-8A39DE9B0DC1}" dt="2022-10-22T15:25:11.145" v="9145" actId="2696"/>
        <pc:sldMkLst>
          <pc:docMk/>
          <pc:sldMk cId="1887827079" sldId="357"/>
        </pc:sldMkLst>
        <pc:spChg chg="del mod">
          <ac:chgData name="Kajganic, Irena" userId="d934a6c7-00fd-4b53-a74d-52eb665c115f" providerId="ADAL" clId="{433511C1-C5F4-4CDF-85FC-8A39DE9B0DC1}" dt="2022-10-21T06:53:47.510" v="4735" actId="21"/>
          <ac:spMkLst>
            <pc:docMk/>
            <pc:sldMk cId="1887827079" sldId="357"/>
            <ac:spMk id="3" creationId="{77762301-F83A-4BEA-9D11-E6C99FB574A8}"/>
          </ac:spMkLst>
        </pc:spChg>
        <pc:spChg chg="mod">
          <ac:chgData name="Kajganic, Irena" userId="d934a6c7-00fd-4b53-a74d-52eb665c115f" providerId="ADAL" clId="{433511C1-C5F4-4CDF-85FC-8A39DE9B0DC1}" dt="2022-10-21T07:48:50.375" v="5612" actId="20577"/>
          <ac:spMkLst>
            <pc:docMk/>
            <pc:sldMk cId="1887827079" sldId="357"/>
            <ac:spMk id="6" creationId="{3627CC26-34EF-4BB9-B289-9EC56B07D1E6}"/>
          </ac:spMkLst>
        </pc:spChg>
        <pc:spChg chg="mod">
          <ac:chgData name="Kajganic, Irena" userId="d934a6c7-00fd-4b53-a74d-52eb665c115f" providerId="ADAL" clId="{433511C1-C5F4-4CDF-85FC-8A39DE9B0DC1}" dt="2022-10-21T07:49:12.455" v="5665" actId="20577"/>
          <ac:spMkLst>
            <pc:docMk/>
            <pc:sldMk cId="1887827079" sldId="357"/>
            <ac:spMk id="7" creationId="{4E98E6AD-9D37-499C-898E-ED12AC36D31D}"/>
          </ac:spMkLst>
        </pc:spChg>
        <pc:spChg chg="add del mod">
          <ac:chgData name="Kajganic, Irena" userId="d934a6c7-00fd-4b53-a74d-52eb665c115f" providerId="ADAL" clId="{433511C1-C5F4-4CDF-85FC-8A39DE9B0DC1}" dt="2022-10-21T13:44:12.687" v="8524" actId="21"/>
          <ac:spMkLst>
            <pc:docMk/>
            <pc:sldMk cId="1887827079" sldId="357"/>
            <ac:spMk id="9" creationId="{F1067DE7-0E8D-9A81-5725-05D908BC4865}"/>
          </ac:spMkLst>
        </pc:spChg>
        <pc:spChg chg="add mod">
          <ac:chgData name="Kajganic, Irena" userId="d934a6c7-00fd-4b53-a74d-52eb665c115f" providerId="ADAL" clId="{433511C1-C5F4-4CDF-85FC-8A39DE9B0DC1}" dt="2022-10-21T13:44:12.687" v="8524" actId="21"/>
          <ac:spMkLst>
            <pc:docMk/>
            <pc:sldMk cId="1887827079" sldId="357"/>
            <ac:spMk id="11" creationId="{04B2F2F9-FA44-DA21-D34B-AB6760284895}"/>
          </ac:spMkLst>
        </pc:spChg>
        <pc:picChg chg="add del mod">
          <ac:chgData name="Kajganic, Irena" userId="d934a6c7-00fd-4b53-a74d-52eb665c115f" providerId="ADAL" clId="{433511C1-C5F4-4CDF-85FC-8A39DE9B0DC1}" dt="2022-10-21T08:47:13.041" v="5984" actId="21"/>
          <ac:picMkLst>
            <pc:docMk/>
            <pc:sldMk cId="1887827079" sldId="357"/>
            <ac:picMk id="2" creationId="{674F88D5-E718-3609-DFA5-AA4ABCA677A7}"/>
          </ac:picMkLst>
        </pc:picChg>
        <pc:picChg chg="add del mod">
          <ac:chgData name="Kajganic, Irena" userId="d934a6c7-00fd-4b53-a74d-52eb665c115f" providerId="ADAL" clId="{433511C1-C5F4-4CDF-85FC-8A39DE9B0DC1}" dt="2022-10-21T13:24:19.390" v="8404" actId="21"/>
          <ac:picMkLst>
            <pc:docMk/>
            <pc:sldMk cId="1887827079" sldId="357"/>
            <ac:picMk id="4" creationId="{E159D6A6-6C1A-9BC4-47EF-92BD7F593AB7}"/>
          </ac:picMkLst>
        </pc:picChg>
        <pc:picChg chg="add del mod">
          <ac:chgData name="Kajganic, Irena" userId="d934a6c7-00fd-4b53-a74d-52eb665c115f" providerId="ADAL" clId="{433511C1-C5F4-4CDF-85FC-8A39DE9B0DC1}" dt="2022-10-21T13:43:30.181" v="8521" actId="478"/>
          <ac:picMkLst>
            <pc:docMk/>
            <pc:sldMk cId="1887827079" sldId="357"/>
            <ac:picMk id="5" creationId="{729BED46-D739-17DD-A0B3-3320C96E0CCA}"/>
          </ac:picMkLst>
        </pc:picChg>
      </pc:sldChg>
      <pc:sldChg chg="addSp delSp modSp add mod">
        <pc:chgData name="Kajganic, Irena" userId="d934a6c7-00fd-4b53-a74d-52eb665c115f" providerId="ADAL" clId="{433511C1-C5F4-4CDF-85FC-8A39DE9B0DC1}" dt="2022-10-25T08:55:33.227" v="14695" actId="255"/>
        <pc:sldMkLst>
          <pc:docMk/>
          <pc:sldMk cId="445760538" sldId="358"/>
        </pc:sldMkLst>
        <pc:spChg chg="add del mod">
          <ac:chgData name="Kajganic, Irena" userId="d934a6c7-00fd-4b53-a74d-52eb665c115f" providerId="ADAL" clId="{433511C1-C5F4-4CDF-85FC-8A39DE9B0DC1}" dt="2022-10-21T13:36:42.406" v="8500"/>
          <ac:spMkLst>
            <pc:docMk/>
            <pc:sldMk cId="445760538" sldId="358"/>
            <ac:spMk id="2" creationId="{FBA0A309-E468-28DF-0D90-968EBA465F58}"/>
          </ac:spMkLst>
        </pc:spChg>
        <pc:spChg chg="del mod">
          <ac:chgData name="Kajganic, Irena" userId="d934a6c7-00fd-4b53-a74d-52eb665c115f" providerId="ADAL" clId="{433511C1-C5F4-4CDF-85FC-8A39DE9B0DC1}" dt="2022-10-22T15:48:57.864" v="9390" actId="21"/>
          <ac:spMkLst>
            <pc:docMk/>
            <pc:sldMk cId="445760538" sldId="358"/>
            <ac:spMk id="3" creationId="{77762301-F83A-4BEA-9D11-E6C99FB574A8}"/>
          </ac:spMkLst>
        </pc:spChg>
        <pc:spChg chg="add del mod">
          <ac:chgData name="Kajganic, Irena" userId="d934a6c7-00fd-4b53-a74d-52eb665c115f" providerId="ADAL" clId="{433511C1-C5F4-4CDF-85FC-8A39DE9B0DC1}" dt="2022-10-22T15:49:03.195" v="9391" actId="21"/>
          <ac:spMkLst>
            <pc:docMk/>
            <pc:sldMk cId="445760538" sldId="358"/>
            <ac:spMk id="4" creationId="{6632C772-3209-5298-9260-C22282B129A6}"/>
          </ac:spMkLst>
        </pc:spChg>
        <pc:spChg chg="add del mod">
          <ac:chgData name="Kajganic, Irena" userId="d934a6c7-00fd-4b53-a74d-52eb665c115f" providerId="ADAL" clId="{433511C1-C5F4-4CDF-85FC-8A39DE9B0DC1}" dt="2022-10-21T13:37:23.542" v="8504"/>
          <ac:spMkLst>
            <pc:docMk/>
            <pc:sldMk cId="445760538" sldId="358"/>
            <ac:spMk id="4" creationId="{DC0D9CFC-860B-477B-DC30-CC6149687FC1}"/>
          </ac:spMkLst>
        </pc:spChg>
        <pc:spChg chg="add mod">
          <ac:chgData name="Kajganic, Irena" userId="d934a6c7-00fd-4b53-a74d-52eb665c115f" providerId="ADAL" clId="{433511C1-C5F4-4CDF-85FC-8A39DE9B0DC1}" dt="2022-10-21T13:38:06.277" v="8505"/>
          <ac:spMkLst>
            <pc:docMk/>
            <pc:sldMk cId="445760538" sldId="358"/>
            <ac:spMk id="5" creationId="{B5F0E38C-866E-2001-C0BC-DF1B26B71AB8}"/>
          </ac:spMkLst>
        </pc:spChg>
        <pc:spChg chg="mod">
          <ac:chgData name="Kajganic, Irena" userId="d934a6c7-00fd-4b53-a74d-52eb665c115f" providerId="ADAL" clId="{433511C1-C5F4-4CDF-85FC-8A39DE9B0DC1}" dt="2022-10-22T15:05:59.222" v="9001" actId="20577"/>
          <ac:spMkLst>
            <pc:docMk/>
            <pc:sldMk cId="445760538" sldId="358"/>
            <ac:spMk id="6" creationId="{3627CC26-34EF-4BB9-B289-9EC56B07D1E6}"/>
          </ac:spMkLst>
        </pc:spChg>
        <pc:spChg chg="mod">
          <ac:chgData name="Kajganic, Irena" userId="d934a6c7-00fd-4b53-a74d-52eb665c115f" providerId="ADAL" clId="{433511C1-C5F4-4CDF-85FC-8A39DE9B0DC1}" dt="2022-10-22T15:06:19.163" v="9049" actId="20577"/>
          <ac:spMkLst>
            <pc:docMk/>
            <pc:sldMk cId="445760538" sldId="358"/>
            <ac:spMk id="7" creationId="{4E98E6AD-9D37-499C-898E-ED12AC36D31D}"/>
          </ac:spMkLst>
        </pc:spChg>
        <pc:spChg chg="add mod">
          <ac:chgData name="Kajganic, Irena" userId="d934a6c7-00fd-4b53-a74d-52eb665c115f" providerId="ADAL" clId="{433511C1-C5F4-4CDF-85FC-8A39DE9B0DC1}" dt="2022-10-22T16:27:31.820" v="9688" actId="255"/>
          <ac:spMkLst>
            <pc:docMk/>
            <pc:sldMk cId="445760538" sldId="358"/>
            <ac:spMk id="9" creationId="{8B668027-E9FF-F472-1FDE-6B3324EA0231}"/>
          </ac:spMkLst>
        </pc:spChg>
        <pc:spChg chg="add mod">
          <ac:chgData name="Kajganic, Irena" userId="d934a6c7-00fd-4b53-a74d-52eb665c115f" providerId="ADAL" clId="{433511C1-C5F4-4CDF-85FC-8A39DE9B0DC1}" dt="2022-10-21T13:38:06.277" v="8505"/>
          <ac:spMkLst>
            <pc:docMk/>
            <pc:sldMk cId="445760538" sldId="358"/>
            <ac:spMk id="10" creationId="{D18C3006-4A9B-4634-2FE0-548058C76668}"/>
          </ac:spMkLst>
        </pc:spChg>
        <pc:spChg chg="add mod">
          <ac:chgData name="Kajganic, Irena" userId="d934a6c7-00fd-4b53-a74d-52eb665c115f" providerId="ADAL" clId="{433511C1-C5F4-4CDF-85FC-8A39DE9B0DC1}" dt="2022-10-21T13:38:06.277" v="8505"/>
          <ac:spMkLst>
            <pc:docMk/>
            <pc:sldMk cId="445760538" sldId="358"/>
            <ac:spMk id="11" creationId="{0C12C350-3BA9-CA19-BAE3-7E0EA6C34CBF}"/>
          </ac:spMkLst>
        </pc:spChg>
        <pc:spChg chg="add mod">
          <ac:chgData name="Kajganic, Irena" userId="d934a6c7-00fd-4b53-a74d-52eb665c115f" providerId="ADAL" clId="{433511C1-C5F4-4CDF-85FC-8A39DE9B0DC1}" dt="2022-10-21T13:38:06.277" v="8505"/>
          <ac:spMkLst>
            <pc:docMk/>
            <pc:sldMk cId="445760538" sldId="358"/>
            <ac:spMk id="12" creationId="{60BA7B6A-9E25-0679-630A-BFA428D1B6E9}"/>
          </ac:spMkLst>
        </pc:spChg>
        <pc:spChg chg="add mod">
          <ac:chgData name="Kajganic, Irena" userId="d934a6c7-00fd-4b53-a74d-52eb665c115f" providerId="ADAL" clId="{433511C1-C5F4-4CDF-85FC-8A39DE9B0DC1}" dt="2022-10-21T13:38:06.277" v="8505"/>
          <ac:spMkLst>
            <pc:docMk/>
            <pc:sldMk cId="445760538" sldId="358"/>
            <ac:spMk id="13" creationId="{0AE0C4CB-6FEC-1FC4-600A-88B6BBEDCBF2}"/>
          </ac:spMkLst>
        </pc:spChg>
        <pc:spChg chg="add mod">
          <ac:chgData name="Kajganic, Irena" userId="d934a6c7-00fd-4b53-a74d-52eb665c115f" providerId="ADAL" clId="{433511C1-C5F4-4CDF-85FC-8A39DE9B0DC1}" dt="2022-10-21T13:38:06.277" v="8505"/>
          <ac:spMkLst>
            <pc:docMk/>
            <pc:sldMk cId="445760538" sldId="358"/>
            <ac:spMk id="14" creationId="{B40DEAAC-B3E4-45BB-7AFA-42FAD2218973}"/>
          </ac:spMkLst>
        </pc:spChg>
        <pc:spChg chg="add mod">
          <ac:chgData name="Kajganic, Irena" userId="d934a6c7-00fd-4b53-a74d-52eb665c115f" providerId="ADAL" clId="{433511C1-C5F4-4CDF-85FC-8A39DE9B0DC1}" dt="2022-10-21T13:38:06.277" v="8505"/>
          <ac:spMkLst>
            <pc:docMk/>
            <pc:sldMk cId="445760538" sldId="358"/>
            <ac:spMk id="15" creationId="{E7625FBC-633D-834A-709F-1BB32C8985C0}"/>
          </ac:spMkLst>
        </pc:spChg>
        <pc:spChg chg="add mod">
          <ac:chgData name="Kajganic, Irena" userId="d934a6c7-00fd-4b53-a74d-52eb665c115f" providerId="ADAL" clId="{433511C1-C5F4-4CDF-85FC-8A39DE9B0DC1}" dt="2022-10-21T13:38:06.277" v="8505"/>
          <ac:spMkLst>
            <pc:docMk/>
            <pc:sldMk cId="445760538" sldId="358"/>
            <ac:spMk id="16" creationId="{5D7972BB-D817-50EB-1D60-B1B9F8885A69}"/>
          </ac:spMkLst>
        </pc:spChg>
        <pc:spChg chg="add mod">
          <ac:chgData name="Kajganic, Irena" userId="d934a6c7-00fd-4b53-a74d-52eb665c115f" providerId="ADAL" clId="{433511C1-C5F4-4CDF-85FC-8A39DE9B0DC1}" dt="2022-10-21T13:38:06.277" v="8505"/>
          <ac:spMkLst>
            <pc:docMk/>
            <pc:sldMk cId="445760538" sldId="358"/>
            <ac:spMk id="17" creationId="{2BF1A378-E734-09B7-1489-BD38139BCA56}"/>
          </ac:spMkLst>
        </pc:spChg>
        <pc:spChg chg="add mod">
          <ac:chgData name="Kajganic, Irena" userId="d934a6c7-00fd-4b53-a74d-52eb665c115f" providerId="ADAL" clId="{433511C1-C5F4-4CDF-85FC-8A39DE9B0DC1}" dt="2022-10-21T13:38:06.277" v="8505"/>
          <ac:spMkLst>
            <pc:docMk/>
            <pc:sldMk cId="445760538" sldId="358"/>
            <ac:spMk id="19" creationId="{8AF7047E-8F09-B2CA-9E41-1C75E28E4AA1}"/>
          </ac:spMkLst>
        </pc:spChg>
        <pc:spChg chg="add mod">
          <ac:chgData name="Kajganic, Irena" userId="d934a6c7-00fd-4b53-a74d-52eb665c115f" providerId="ADAL" clId="{433511C1-C5F4-4CDF-85FC-8A39DE9B0DC1}" dt="2022-10-25T08:55:13.831" v="14693" actId="255"/>
          <ac:spMkLst>
            <pc:docMk/>
            <pc:sldMk cId="445760538" sldId="358"/>
            <ac:spMk id="21" creationId="{3E677DBF-F181-77AC-A4BF-98557104AECC}"/>
          </ac:spMkLst>
        </pc:spChg>
        <pc:spChg chg="add mod">
          <ac:chgData name="Kajganic, Irena" userId="d934a6c7-00fd-4b53-a74d-52eb665c115f" providerId="ADAL" clId="{433511C1-C5F4-4CDF-85FC-8A39DE9B0DC1}" dt="2022-10-25T08:55:33.227" v="14695" actId="255"/>
          <ac:spMkLst>
            <pc:docMk/>
            <pc:sldMk cId="445760538" sldId="358"/>
            <ac:spMk id="23" creationId="{51581ECF-9F97-147F-9BC0-CA6CDFDDFD5D}"/>
          </ac:spMkLst>
        </pc:spChg>
        <pc:spChg chg="add mod">
          <ac:chgData name="Kajganic, Irena" userId="d934a6c7-00fd-4b53-a74d-52eb665c115f" providerId="ADAL" clId="{433511C1-C5F4-4CDF-85FC-8A39DE9B0DC1}" dt="2022-10-25T08:55:22.633" v="14694" actId="255"/>
          <ac:spMkLst>
            <pc:docMk/>
            <pc:sldMk cId="445760538" sldId="358"/>
            <ac:spMk id="25" creationId="{2D1D27FF-5F27-AD47-8C9D-425120019DAB}"/>
          </ac:spMkLst>
        </pc:spChg>
        <pc:spChg chg="add mod">
          <ac:chgData name="Kajganic, Irena" userId="d934a6c7-00fd-4b53-a74d-52eb665c115f" providerId="ADAL" clId="{433511C1-C5F4-4CDF-85FC-8A39DE9B0DC1}" dt="2022-10-21T13:38:06.277" v="8505"/>
          <ac:spMkLst>
            <pc:docMk/>
            <pc:sldMk cId="445760538" sldId="358"/>
            <ac:spMk id="27" creationId="{2D0DB2A0-0B51-4CC6-BEFC-41791E9F6717}"/>
          </ac:spMkLst>
        </pc:spChg>
        <pc:picChg chg="del">
          <ac:chgData name="Kajganic, Irena" userId="d934a6c7-00fd-4b53-a74d-52eb665c115f" providerId="ADAL" clId="{433511C1-C5F4-4CDF-85FC-8A39DE9B0DC1}" dt="2022-10-21T06:56:06.987" v="4743" actId="21"/>
          <ac:picMkLst>
            <pc:docMk/>
            <pc:sldMk cId="445760538" sldId="358"/>
            <ac:picMk id="9" creationId="{CD372A66-C04F-5EFE-E020-06834F9F3A9E}"/>
          </ac:picMkLst>
        </pc:picChg>
        <pc:cxnChg chg="add mod">
          <ac:chgData name="Kajganic, Irena" userId="d934a6c7-00fd-4b53-a74d-52eb665c115f" providerId="ADAL" clId="{433511C1-C5F4-4CDF-85FC-8A39DE9B0DC1}" dt="2022-10-21T13:38:06.277" v="8505"/>
          <ac:cxnSpMkLst>
            <pc:docMk/>
            <pc:sldMk cId="445760538" sldId="358"/>
            <ac:cxnSpMk id="18" creationId="{CA7AC385-DAD7-0E7B-E8BE-8C7491931225}"/>
          </ac:cxnSpMkLst>
        </pc:cxnChg>
        <pc:cxnChg chg="add mod">
          <ac:chgData name="Kajganic, Irena" userId="d934a6c7-00fd-4b53-a74d-52eb665c115f" providerId="ADAL" clId="{433511C1-C5F4-4CDF-85FC-8A39DE9B0DC1}" dt="2022-10-21T13:38:06.277" v="8505"/>
          <ac:cxnSpMkLst>
            <pc:docMk/>
            <pc:sldMk cId="445760538" sldId="358"/>
            <ac:cxnSpMk id="20" creationId="{764A17BE-8452-EFE5-91AF-C5DA381CF5BD}"/>
          </ac:cxnSpMkLst>
        </pc:cxnChg>
        <pc:cxnChg chg="add mod">
          <ac:chgData name="Kajganic, Irena" userId="d934a6c7-00fd-4b53-a74d-52eb665c115f" providerId="ADAL" clId="{433511C1-C5F4-4CDF-85FC-8A39DE9B0DC1}" dt="2022-10-21T13:38:06.277" v="8505"/>
          <ac:cxnSpMkLst>
            <pc:docMk/>
            <pc:sldMk cId="445760538" sldId="358"/>
            <ac:cxnSpMk id="22" creationId="{C0BF583B-219C-732C-8886-69BCA3E3106C}"/>
          </ac:cxnSpMkLst>
        </pc:cxnChg>
        <pc:cxnChg chg="add mod">
          <ac:chgData name="Kajganic, Irena" userId="d934a6c7-00fd-4b53-a74d-52eb665c115f" providerId="ADAL" clId="{433511C1-C5F4-4CDF-85FC-8A39DE9B0DC1}" dt="2022-10-21T13:38:06.277" v="8505"/>
          <ac:cxnSpMkLst>
            <pc:docMk/>
            <pc:sldMk cId="445760538" sldId="358"/>
            <ac:cxnSpMk id="24" creationId="{60FECB92-F559-370F-E6F7-299D37D0E0CD}"/>
          </ac:cxnSpMkLst>
        </pc:cxnChg>
        <pc:cxnChg chg="add mod">
          <ac:chgData name="Kajganic, Irena" userId="d934a6c7-00fd-4b53-a74d-52eb665c115f" providerId="ADAL" clId="{433511C1-C5F4-4CDF-85FC-8A39DE9B0DC1}" dt="2022-10-21T13:38:06.277" v="8505"/>
          <ac:cxnSpMkLst>
            <pc:docMk/>
            <pc:sldMk cId="445760538" sldId="358"/>
            <ac:cxnSpMk id="26" creationId="{3368BF15-221D-EEA8-3CA9-A4615976FB3F}"/>
          </ac:cxnSpMkLst>
        </pc:cxnChg>
      </pc:sldChg>
      <pc:sldChg chg="addSp delSp modSp mod">
        <pc:chgData name="Kajganic, Irena" userId="d934a6c7-00fd-4b53-a74d-52eb665c115f" providerId="ADAL" clId="{433511C1-C5F4-4CDF-85FC-8A39DE9B0DC1}" dt="2022-10-24T10:23:58.887" v="13881" actId="255"/>
        <pc:sldMkLst>
          <pc:docMk/>
          <pc:sldMk cId="1693811857" sldId="359"/>
        </pc:sldMkLst>
        <pc:spChg chg="mod">
          <ac:chgData name="Kajganic, Irena" userId="d934a6c7-00fd-4b53-a74d-52eb665c115f" providerId="ADAL" clId="{433511C1-C5F4-4CDF-85FC-8A39DE9B0DC1}" dt="2022-10-24T10:23:58.887" v="13881" actId="255"/>
          <ac:spMkLst>
            <pc:docMk/>
            <pc:sldMk cId="1693811857" sldId="359"/>
            <ac:spMk id="2" creationId="{D94A2CD4-732A-43E4-BCB9-CBA2055E0AC6}"/>
          </ac:spMkLst>
        </pc:spChg>
        <pc:spChg chg="del mod">
          <ac:chgData name="Kajganic, Irena" userId="d934a6c7-00fd-4b53-a74d-52eb665c115f" providerId="ADAL" clId="{433511C1-C5F4-4CDF-85FC-8A39DE9B0DC1}" dt="2022-10-24T10:20:43.257" v="13710" actId="21"/>
          <ac:spMkLst>
            <pc:docMk/>
            <pc:sldMk cId="1693811857" sldId="359"/>
            <ac:spMk id="3" creationId="{45FD0450-A909-4CD9-8912-96A19ACEB7CB}"/>
          </ac:spMkLst>
        </pc:spChg>
        <pc:spChg chg="mod">
          <ac:chgData name="Kajganic, Irena" userId="d934a6c7-00fd-4b53-a74d-52eb665c115f" providerId="ADAL" clId="{433511C1-C5F4-4CDF-85FC-8A39DE9B0DC1}" dt="2022-10-23T09:40:56.884" v="12813" actId="20577"/>
          <ac:spMkLst>
            <pc:docMk/>
            <pc:sldMk cId="1693811857" sldId="359"/>
            <ac:spMk id="4" creationId="{DA53D834-F1E2-4848-8093-D412A7B081AF}"/>
          </ac:spMkLst>
        </pc:spChg>
        <pc:spChg chg="mod">
          <ac:chgData name="Kajganic, Irena" userId="d934a6c7-00fd-4b53-a74d-52eb665c115f" providerId="ADAL" clId="{433511C1-C5F4-4CDF-85FC-8A39DE9B0DC1}" dt="2022-10-23T09:41:15.725" v="12861" actId="20577"/>
          <ac:spMkLst>
            <pc:docMk/>
            <pc:sldMk cId="1693811857" sldId="359"/>
            <ac:spMk id="5" creationId="{3555A49C-96F4-440D-B89E-A0AE94F70108}"/>
          </ac:spMkLst>
        </pc:spChg>
        <pc:spChg chg="add del mod">
          <ac:chgData name="Kajganic, Irena" userId="d934a6c7-00fd-4b53-a74d-52eb665c115f" providerId="ADAL" clId="{433511C1-C5F4-4CDF-85FC-8A39DE9B0DC1}" dt="2022-10-24T10:22:00.835" v="13835"/>
          <ac:spMkLst>
            <pc:docMk/>
            <pc:sldMk cId="1693811857" sldId="359"/>
            <ac:spMk id="7" creationId="{AEAFA260-3FBA-EA04-E499-3FA4E1838399}"/>
          </ac:spMkLst>
        </pc:spChg>
        <pc:spChg chg="add mod">
          <ac:chgData name="Kajganic, Irena" userId="d934a6c7-00fd-4b53-a74d-52eb665c115f" providerId="ADAL" clId="{433511C1-C5F4-4CDF-85FC-8A39DE9B0DC1}" dt="2022-10-24T10:23:41.472" v="13880" actId="1076"/>
          <ac:spMkLst>
            <pc:docMk/>
            <pc:sldMk cId="1693811857" sldId="359"/>
            <ac:spMk id="8" creationId="{E8F1F661-BFE7-94D5-7E2F-BCA63A49EDF9}"/>
          </ac:spMkLst>
        </pc:spChg>
      </pc:sldChg>
      <pc:sldChg chg="addSp modSp mod">
        <pc:chgData name="Kajganic, Irena" userId="d934a6c7-00fd-4b53-a74d-52eb665c115f" providerId="ADAL" clId="{433511C1-C5F4-4CDF-85FC-8A39DE9B0DC1}" dt="2022-10-24T15:26:39.323" v="14655" actId="20577"/>
        <pc:sldMkLst>
          <pc:docMk/>
          <pc:sldMk cId="3169794866" sldId="360"/>
        </pc:sldMkLst>
        <pc:spChg chg="add mod">
          <ac:chgData name="Kajganic, Irena" userId="d934a6c7-00fd-4b53-a74d-52eb665c115f" providerId="ADAL" clId="{433511C1-C5F4-4CDF-85FC-8A39DE9B0DC1}" dt="2022-10-24T15:26:39.323" v="14655" actId="20577"/>
          <ac:spMkLst>
            <pc:docMk/>
            <pc:sldMk cId="3169794866" sldId="360"/>
            <ac:spMk id="2" creationId="{0E5ED098-B97F-E55E-5998-16C4346BAF5F}"/>
          </ac:spMkLst>
        </pc:spChg>
        <pc:spChg chg="mod">
          <ac:chgData name="Kajganic, Irena" userId="d934a6c7-00fd-4b53-a74d-52eb665c115f" providerId="ADAL" clId="{433511C1-C5F4-4CDF-85FC-8A39DE9B0DC1}" dt="2022-10-21T13:18:47.948" v="8382" actId="255"/>
          <ac:spMkLst>
            <pc:docMk/>
            <pc:sldMk cId="3169794866" sldId="360"/>
            <ac:spMk id="3" creationId="{77762301-F83A-4BEA-9D11-E6C99FB574A8}"/>
          </ac:spMkLst>
        </pc:spChg>
        <pc:spChg chg="mod">
          <ac:chgData name="Kajganic, Irena" userId="d934a6c7-00fd-4b53-a74d-52eb665c115f" providerId="ADAL" clId="{433511C1-C5F4-4CDF-85FC-8A39DE9B0DC1}" dt="2022-10-23T09:39:31.425" v="12709" actId="20577"/>
          <ac:spMkLst>
            <pc:docMk/>
            <pc:sldMk cId="3169794866" sldId="360"/>
            <ac:spMk id="6" creationId="{3627CC26-34EF-4BB9-B289-9EC56B07D1E6}"/>
          </ac:spMkLst>
        </pc:spChg>
        <pc:spChg chg="mod">
          <ac:chgData name="Kajganic, Irena" userId="d934a6c7-00fd-4b53-a74d-52eb665c115f" providerId="ADAL" clId="{433511C1-C5F4-4CDF-85FC-8A39DE9B0DC1}" dt="2022-10-23T09:39:49.976" v="12757" actId="20577"/>
          <ac:spMkLst>
            <pc:docMk/>
            <pc:sldMk cId="3169794866" sldId="360"/>
            <ac:spMk id="7" creationId="{4E98E6AD-9D37-499C-898E-ED12AC36D31D}"/>
          </ac:spMkLst>
        </pc:spChg>
      </pc:sldChg>
      <pc:sldChg chg="addSp delSp modSp add mod">
        <pc:chgData name="Kajganic, Irena" userId="d934a6c7-00fd-4b53-a74d-52eb665c115f" providerId="ADAL" clId="{433511C1-C5F4-4CDF-85FC-8A39DE9B0DC1}" dt="2022-10-25T08:57:08.061" v="14700" actId="255"/>
        <pc:sldMkLst>
          <pc:docMk/>
          <pc:sldMk cId="415899149" sldId="361"/>
        </pc:sldMkLst>
        <pc:spChg chg="add mod">
          <ac:chgData name="Kajganic, Irena" userId="d934a6c7-00fd-4b53-a74d-52eb665c115f" providerId="ADAL" clId="{433511C1-C5F4-4CDF-85FC-8A39DE9B0DC1}" dt="2022-10-22T15:22:14.864" v="9059"/>
          <ac:spMkLst>
            <pc:docMk/>
            <pc:sldMk cId="415899149" sldId="361"/>
            <ac:spMk id="2" creationId="{FA33B211-14B1-DECD-6F1D-C5FD33710AF1}"/>
          </ac:spMkLst>
        </pc:spChg>
        <pc:spChg chg="del">
          <ac:chgData name="Kajganic, Irena" userId="d934a6c7-00fd-4b53-a74d-52eb665c115f" providerId="ADAL" clId="{433511C1-C5F4-4CDF-85FC-8A39DE9B0DC1}" dt="2022-10-21T13:45:51.727" v="8537" actId="21"/>
          <ac:spMkLst>
            <pc:docMk/>
            <pc:sldMk cId="415899149" sldId="361"/>
            <ac:spMk id="3" creationId="{77762301-F83A-4BEA-9D11-E6C99FB574A8}"/>
          </ac:spMkLst>
        </pc:spChg>
        <pc:spChg chg="add mod">
          <ac:chgData name="Kajganic, Irena" userId="d934a6c7-00fd-4b53-a74d-52eb665c115f" providerId="ADAL" clId="{433511C1-C5F4-4CDF-85FC-8A39DE9B0DC1}" dt="2022-10-22T16:30:49.517" v="9787" actId="20577"/>
          <ac:spMkLst>
            <pc:docMk/>
            <pc:sldMk cId="415899149" sldId="361"/>
            <ac:spMk id="4" creationId="{337E8B81-FF6F-2F8F-8FF2-F35A533841AB}"/>
          </ac:spMkLst>
        </pc:spChg>
        <pc:spChg chg="add del mod">
          <ac:chgData name="Kajganic, Irena" userId="d934a6c7-00fd-4b53-a74d-52eb665c115f" providerId="ADAL" clId="{433511C1-C5F4-4CDF-85FC-8A39DE9B0DC1}" dt="2022-10-22T16:22:11" v="9682" actId="12084"/>
          <ac:spMkLst>
            <pc:docMk/>
            <pc:sldMk cId="415899149" sldId="361"/>
            <ac:spMk id="5" creationId="{82B907FA-83C3-0121-45B2-41F5E7DBB80C}"/>
          </ac:spMkLst>
        </pc:spChg>
        <pc:spChg chg="mod">
          <ac:chgData name="Kajganic, Irena" userId="d934a6c7-00fd-4b53-a74d-52eb665c115f" providerId="ADAL" clId="{433511C1-C5F4-4CDF-85FC-8A39DE9B0DC1}" dt="2022-10-21T14:04:10.466" v="8548" actId="20577"/>
          <ac:spMkLst>
            <pc:docMk/>
            <pc:sldMk cId="415899149" sldId="361"/>
            <ac:spMk id="6" creationId="{3627CC26-34EF-4BB9-B289-9EC56B07D1E6}"/>
          </ac:spMkLst>
        </pc:spChg>
        <pc:spChg chg="mod">
          <ac:chgData name="Kajganic, Irena" userId="d934a6c7-00fd-4b53-a74d-52eb665c115f" providerId="ADAL" clId="{433511C1-C5F4-4CDF-85FC-8A39DE9B0DC1}" dt="2022-10-21T14:04:44.074" v="8618" actId="20577"/>
          <ac:spMkLst>
            <pc:docMk/>
            <pc:sldMk cId="415899149" sldId="361"/>
            <ac:spMk id="7" creationId="{4E98E6AD-9D37-499C-898E-ED12AC36D31D}"/>
          </ac:spMkLst>
        </pc:spChg>
        <pc:spChg chg="add del mod">
          <ac:chgData name="Kajganic, Irena" userId="d934a6c7-00fd-4b53-a74d-52eb665c115f" providerId="ADAL" clId="{433511C1-C5F4-4CDF-85FC-8A39DE9B0DC1}" dt="2022-10-22T16:22:45.603" v="9683" actId="12084"/>
          <ac:spMkLst>
            <pc:docMk/>
            <pc:sldMk cId="415899149" sldId="361"/>
            <ac:spMk id="9" creationId="{110E271A-2821-7845-DDF7-34F4CADB1BC6}"/>
          </ac:spMkLst>
        </pc:spChg>
        <pc:spChg chg="add del mod">
          <ac:chgData name="Kajganic, Irena" userId="d934a6c7-00fd-4b53-a74d-52eb665c115f" providerId="ADAL" clId="{433511C1-C5F4-4CDF-85FC-8A39DE9B0DC1}" dt="2022-10-22T16:23:16.628" v="9685" actId="12084"/>
          <ac:spMkLst>
            <pc:docMk/>
            <pc:sldMk cId="415899149" sldId="361"/>
            <ac:spMk id="10" creationId="{99E9B00B-9E3E-1C0B-6A69-B8D4398B1A9B}"/>
          </ac:spMkLst>
        </pc:spChg>
        <pc:spChg chg="add mod">
          <ac:chgData name="Kajganic, Irena" userId="d934a6c7-00fd-4b53-a74d-52eb665c115f" providerId="ADAL" clId="{433511C1-C5F4-4CDF-85FC-8A39DE9B0DC1}" dt="2022-10-21T14:01:45.221" v="8540"/>
          <ac:spMkLst>
            <pc:docMk/>
            <pc:sldMk cId="415899149" sldId="361"/>
            <ac:spMk id="11" creationId="{09F2A3A4-6769-12F0-827A-3AAF53F522A6}"/>
          </ac:spMkLst>
        </pc:spChg>
        <pc:spChg chg="add mod">
          <ac:chgData name="Kajganic, Irena" userId="d934a6c7-00fd-4b53-a74d-52eb665c115f" providerId="ADAL" clId="{433511C1-C5F4-4CDF-85FC-8A39DE9B0DC1}" dt="2022-10-21T14:01:45.221" v="8540"/>
          <ac:spMkLst>
            <pc:docMk/>
            <pc:sldMk cId="415899149" sldId="361"/>
            <ac:spMk id="12" creationId="{D9924423-EC95-9811-C364-85F07D386D41}"/>
          </ac:spMkLst>
        </pc:spChg>
        <pc:spChg chg="add mod">
          <ac:chgData name="Kajganic, Irena" userId="d934a6c7-00fd-4b53-a74d-52eb665c115f" providerId="ADAL" clId="{433511C1-C5F4-4CDF-85FC-8A39DE9B0DC1}" dt="2022-10-23T09:12:19.551" v="12220" actId="20577"/>
          <ac:spMkLst>
            <pc:docMk/>
            <pc:sldMk cId="415899149" sldId="361"/>
            <ac:spMk id="13" creationId="{BF3439C8-7391-BAD2-1796-2D41A32625E6}"/>
          </ac:spMkLst>
        </pc:spChg>
        <pc:spChg chg="add del">
          <ac:chgData name="Kajganic, Irena" userId="d934a6c7-00fd-4b53-a74d-52eb665c115f" providerId="ADAL" clId="{433511C1-C5F4-4CDF-85FC-8A39DE9B0DC1}" dt="2022-10-21T14:02:12.227" v="8542" actId="22"/>
          <ac:spMkLst>
            <pc:docMk/>
            <pc:sldMk cId="415899149" sldId="361"/>
            <ac:spMk id="15" creationId="{9D87FAC3-96A1-B5FB-66EE-17E400C8C1F5}"/>
          </ac:spMkLst>
        </pc:spChg>
        <pc:spChg chg="add mod">
          <ac:chgData name="Kajganic, Irena" userId="d934a6c7-00fd-4b53-a74d-52eb665c115f" providerId="ADAL" clId="{433511C1-C5F4-4CDF-85FC-8A39DE9B0DC1}" dt="2022-10-22T16:30:09.825" v="9763" actId="2711"/>
          <ac:spMkLst>
            <pc:docMk/>
            <pc:sldMk cId="415899149" sldId="361"/>
            <ac:spMk id="16" creationId="{6DF129B6-05F3-C82C-6DA7-5764AF262AE7}"/>
          </ac:spMkLst>
        </pc:spChg>
        <pc:spChg chg="add mod">
          <ac:chgData name="Kajganic, Irena" userId="d934a6c7-00fd-4b53-a74d-52eb665c115f" providerId="ADAL" clId="{433511C1-C5F4-4CDF-85FC-8A39DE9B0DC1}" dt="2022-10-21T14:03:46.642" v="8544"/>
          <ac:spMkLst>
            <pc:docMk/>
            <pc:sldMk cId="415899149" sldId="361"/>
            <ac:spMk id="17" creationId="{2A850543-9D55-932A-5FFE-5EB034E449E3}"/>
          </ac:spMkLst>
        </pc:spChg>
        <pc:graphicFrameChg chg="add mod">
          <ac:chgData name="Kajganic, Irena" userId="d934a6c7-00fd-4b53-a74d-52eb665c115f" providerId="ADAL" clId="{433511C1-C5F4-4CDF-85FC-8A39DE9B0DC1}" dt="2022-10-25T08:56:30.649" v="14696" actId="255"/>
          <ac:graphicFrameMkLst>
            <pc:docMk/>
            <pc:sldMk cId="415899149" sldId="361"/>
            <ac:graphicFrameMk id="3" creationId="{A850DCF8-DCF7-9F30-44A6-8943728595B7}"/>
          </ac:graphicFrameMkLst>
        </pc:graphicFrameChg>
        <pc:graphicFrameChg chg="add mod">
          <ac:chgData name="Kajganic, Irena" userId="d934a6c7-00fd-4b53-a74d-52eb665c115f" providerId="ADAL" clId="{433511C1-C5F4-4CDF-85FC-8A39DE9B0DC1}" dt="2022-10-25T08:56:56.061" v="14699" actId="255"/>
          <ac:graphicFrameMkLst>
            <pc:docMk/>
            <pc:sldMk cId="415899149" sldId="361"/>
            <ac:graphicFrameMk id="14" creationId="{C9136D07-E7A1-B003-DB69-AE5375592598}"/>
          </ac:graphicFrameMkLst>
        </pc:graphicFrameChg>
        <pc:graphicFrameChg chg="add mod">
          <ac:chgData name="Kajganic, Irena" userId="d934a6c7-00fd-4b53-a74d-52eb665c115f" providerId="ADAL" clId="{433511C1-C5F4-4CDF-85FC-8A39DE9B0DC1}" dt="2022-10-25T08:57:08.061" v="14700" actId="255"/>
          <ac:graphicFrameMkLst>
            <pc:docMk/>
            <pc:sldMk cId="415899149" sldId="361"/>
            <ac:graphicFrameMk id="15" creationId="{0B963701-29DF-2B14-A2D3-98850E73913C}"/>
          </ac:graphicFrameMkLst>
        </pc:graphicFrameChg>
      </pc:sldChg>
      <pc:sldChg chg="add del">
        <pc:chgData name="Kajganic, Irena" userId="d934a6c7-00fd-4b53-a74d-52eb665c115f" providerId="ADAL" clId="{433511C1-C5F4-4CDF-85FC-8A39DE9B0DC1}" dt="2022-10-21T13:38:29.520" v="8507" actId="2696"/>
        <pc:sldMkLst>
          <pc:docMk/>
          <pc:sldMk cId="228318089" sldId="362"/>
        </pc:sldMkLst>
      </pc:sldChg>
      <pc:sldChg chg="add del">
        <pc:chgData name="Kajganic, Irena" userId="d934a6c7-00fd-4b53-a74d-52eb665c115f" providerId="ADAL" clId="{433511C1-C5F4-4CDF-85FC-8A39DE9B0DC1}" dt="2022-10-22T15:25:14.013" v="9146" actId="2696"/>
        <pc:sldMkLst>
          <pc:docMk/>
          <pc:sldMk cId="3423800878" sldId="362"/>
        </pc:sldMkLst>
      </pc:sldChg>
      <pc:sldChg chg="add del">
        <pc:chgData name="Kajganic, Irena" userId="d934a6c7-00fd-4b53-a74d-52eb665c115f" providerId="ADAL" clId="{433511C1-C5F4-4CDF-85FC-8A39DE9B0DC1}" dt="2022-10-22T15:24:35.496" v="9141" actId="2696"/>
        <pc:sldMkLst>
          <pc:docMk/>
          <pc:sldMk cId="2539949570" sldId="363"/>
        </pc:sldMkLst>
      </pc:sldChg>
      <pc:sldChg chg="add del">
        <pc:chgData name="Kajganic, Irena" userId="d934a6c7-00fd-4b53-a74d-52eb665c115f" providerId="ADAL" clId="{433511C1-C5F4-4CDF-85FC-8A39DE9B0DC1}" dt="2022-10-21T13:38:25.520" v="8506" actId="2696"/>
        <pc:sldMkLst>
          <pc:docMk/>
          <pc:sldMk cId="3977157987" sldId="363"/>
        </pc:sldMkLst>
      </pc:sldChg>
      <pc:sldChg chg="add del">
        <pc:chgData name="Kajganic, Irena" userId="d934a6c7-00fd-4b53-a74d-52eb665c115f" providerId="ADAL" clId="{433511C1-C5F4-4CDF-85FC-8A39DE9B0DC1}" dt="2022-10-22T15:24:31.420" v="9140" actId="2696"/>
        <pc:sldMkLst>
          <pc:docMk/>
          <pc:sldMk cId="1149333580" sldId="364"/>
        </pc:sldMkLst>
      </pc:sldChg>
      <pc:sldChg chg="add del">
        <pc:chgData name="Kajganic, Irena" userId="d934a6c7-00fd-4b53-a74d-52eb665c115f" providerId="ADAL" clId="{433511C1-C5F4-4CDF-85FC-8A39DE9B0DC1}" dt="2022-10-21T13:39:29.238" v="8511" actId="2696"/>
        <pc:sldMkLst>
          <pc:docMk/>
          <pc:sldMk cId="2347131992" sldId="364"/>
        </pc:sldMkLst>
      </pc:sldChg>
      <pc:sldChg chg="modSp add mod">
        <pc:chgData name="Kajganic, Irena" userId="d934a6c7-00fd-4b53-a74d-52eb665c115f" providerId="ADAL" clId="{433511C1-C5F4-4CDF-85FC-8A39DE9B0DC1}" dt="2022-10-25T09:05:08.190" v="14701" actId="6549"/>
        <pc:sldMkLst>
          <pc:docMk/>
          <pc:sldMk cId="170422248" sldId="365"/>
        </pc:sldMkLst>
        <pc:spChg chg="mod">
          <ac:chgData name="Kajganic, Irena" userId="d934a6c7-00fd-4b53-a74d-52eb665c115f" providerId="ADAL" clId="{433511C1-C5F4-4CDF-85FC-8A39DE9B0DC1}" dt="2022-10-25T09:05:08.190" v="14701" actId="6549"/>
          <ac:spMkLst>
            <pc:docMk/>
            <pc:sldMk cId="170422248" sldId="365"/>
            <ac:spMk id="3" creationId="{9D5232F9-FD00-464A-9F17-619C91AEF8F3}"/>
          </ac:spMkLst>
        </pc:spChg>
      </pc:sldChg>
      <pc:sldChg chg="addSp delSp modSp add mod">
        <pc:chgData name="Kajganic, Irena" userId="d934a6c7-00fd-4b53-a74d-52eb665c115f" providerId="ADAL" clId="{433511C1-C5F4-4CDF-85FC-8A39DE9B0DC1}" dt="2022-10-25T08:54:05.875" v="14692" actId="255"/>
        <pc:sldMkLst>
          <pc:docMk/>
          <pc:sldMk cId="3409156986" sldId="366"/>
        </pc:sldMkLst>
        <pc:spChg chg="mod">
          <ac:chgData name="Kajganic, Irena" userId="d934a6c7-00fd-4b53-a74d-52eb665c115f" providerId="ADAL" clId="{433511C1-C5F4-4CDF-85FC-8A39DE9B0DC1}" dt="2022-10-25T08:53:42.112" v="14690" actId="255"/>
          <ac:spMkLst>
            <pc:docMk/>
            <pc:sldMk cId="3409156986" sldId="366"/>
            <ac:spMk id="2" creationId="{24730895-F779-9BCC-F979-1D70D4BE8348}"/>
          </ac:spMkLst>
        </pc:spChg>
        <pc:spChg chg="del mod">
          <ac:chgData name="Kajganic, Irena" userId="d934a6c7-00fd-4b53-a74d-52eb665c115f" providerId="ADAL" clId="{433511C1-C5F4-4CDF-85FC-8A39DE9B0DC1}" dt="2022-10-22T15:48:53.201" v="9389" actId="21"/>
          <ac:spMkLst>
            <pc:docMk/>
            <pc:sldMk cId="3409156986" sldId="366"/>
            <ac:spMk id="3" creationId="{77762301-F83A-4BEA-9D11-E6C99FB574A8}"/>
          </ac:spMkLst>
        </pc:spChg>
        <pc:spChg chg="add mod">
          <ac:chgData name="Kajganic, Irena" userId="d934a6c7-00fd-4b53-a74d-52eb665c115f" providerId="ADAL" clId="{433511C1-C5F4-4CDF-85FC-8A39DE9B0DC1}" dt="2022-10-22T16:27:19.395" v="9687" actId="255"/>
          <ac:spMkLst>
            <pc:docMk/>
            <pc:sldMk cId="3409156986" sldId="366"/>
            <ac:spMk id="5" creationId="{AF571B6B-5BA1-ED46-27BC-F590517E6C9F}"/>
          </ac:spMkLst>
        </pc:spChg>
        <pc:spChg chg="mod">
          <ac:chgData name="Kajganic, Irena" userId="d934a6c7-00fd-4b53-a74d-52eb665c115f" providerId="ADAL" clId="{433511C1-C5F4-4CDF-85FC-8A39DE9B0DC1}" dt="2022-10-23T09:05:39.278" v="12149" actId="20577"/>
          <ac:spMkLst>
            <pc:docMk/>
            <pc:sldMk cId="3409156986" sldId="366"/>
            <ac:spMk id="6" creationId="{3627CC26-34EF-4BB9-B289-9EC56B07D1E6}"/>
          </ac:spMkLst>
        </pc:spChg>
        <pc:spChg chg="mod">
          <ac:chgData name="Kajganic, Irena" userId="d934a6c7-00fd-4b53-a74d-52eb665c115f" providerId="ADAL" clId="{433511C1-C5F4-4CDF-85FC-8A39DE9B0DC1}" dt="2022-10-23T09:05:54.189" v="12199" actId="20577"/>
          <ac:spMkLst>
            <pc:docMk/>
            <pc:sldMk cId="3409156986" sldId="366"/>
            <ac:spMk id="7" creationId="{4E98E6AD-9D37-499C-898E-ED12AC36D31D}"/>
          </ac:spMkLst>
        </pc:spChg>
        <pc:spChg chg="mod">
          <ac:chgData name="Kajganic, Irena" userId="d934a6c7-00fd-4b53-a74d-52eb665c115f" providerId="ADAL" clId="{433511C1-C5F4-4CDF-85FC-8A39DE9B0DC1}" dt="2022-10-25T08:53:55.963" v="14691" actId="255"/>
          <ac:spMkLst>
            <pc:docMk/>
            <pc:sldMk cId="3409156986" sldId="366"/>
            <ac:spMk id="23" creationId="{B5555CFB-72E1-0755-3F51-A00F8867A172}"/>
          </ac:spMkLst>
        </pc:spChg>
        <pc:spChg chg="mod">
          <ac:chgData name="Kajganic, Irena" userId="d934a6c7-00fd-4b53-a74d-52eb665c115f" providerId="ADAL" clId="{433511C1-C5F4-4CDF-85FC-8A39DE9B0DC1}" dt="2022-10-25T08:54:05.875" v="14692" actId="255"/>
          <ac:spMkLst>
            <pc:docMk/>
            <pc:sldMk cId="3409156986" sldId="366"/>
            <ac:spMk id="28" creationId="{637B3D25-4FA2-A0EE-C949-E223A1090876}"/>
          </ac:spMkLst>
        </pc:spChg>
      </pc:sldChg>
      <pc:sldChg chg="delSp modSp add mod">
        <pc:chgData name="Kajganic, Irena" userId="d934a6c7-00fd-4b53-a74d-52eb665c115f" providerId="ADAL" clId="{433511C1-C5F4-4CDF-85FC-8A39DE9B0DC1}" dt="2022-10-24T10:34:40.905" v="13882" actId="20577"/>
        <pc:sldMkLst>
          <pc:docMk/>
          <pc:sldMk cId="1015671144" sldId="367"/>
        </pc:sldMkLst>
        <pc:spChg chg="mod">
          <ac:chgData name="Kajganic, Irena" userId="d934a6c7-00fd-4b53-a74d-52eb665c115f" providerId="ADAL" clId="{433511C1-C5F4-4CDF-85FC-8A39DE9B0DC1}" dt="2022-10-23T09:25:24.686" v="12408" actId="20577"/>
          <ac:spMkLst>
            <pc:docMk/>
            <pc:sldMk cId="1015671144" sldId="367"/>
            <ac:spMk id="5" creationId="{91CDEC5F-B8EE-4BC1-843F-13135E6E7AB2}"/>
          </ac:spMkLst>
        </pc:spChg>
        <pc:spChg chg="del">
          <ac:chgData name="Kajganic, Irena" userId="d934a6c7-00fd-4b53-a74d-52eb665c115f" providerId="ADAL" clId="{433511C1-C5F4-4CDF-85FC-8A39DE9B0DC1}" dt="2022-10-23T09:25:33.093" v="12409" actId="21"/>
          <ac:spMkLst>
            <pc:docMk/>
            <pc:sldMk cId="1015671144" sldId="367"/>
            <ac:spMk id="11" creationId="{4C50AD62-0040-DDD7-2EBD-E2E0D87B7C79}"/>
          </ac:spMkLst>
        </pc:spChg>
        <pc:spChg chg="del">
          <ac:chgData name="Kajganic, Irena" userId="d934a6c7-00fd-4b53-a74d-52eb665c115f" providerId="ADAL" clId="{433511C1-C5F4-4CDF-85FC-8A39DE9B0DC1}" dt="2022-10-23T09:25:36.625" v="12410" actId="21"/>
          <ac:spMkLst>
            <pc:docMk/>
            <pc:sldMk cId="1015671144" sldId="367"/>
            <ac:spMk id="14" creationId="{1BA5B3C8-6141-6C39-B834-3AF476D29D59}"/>
          </ac:spMkLst>
        </pc:spChg>
        <pc:spChg chg="mod">
          <ac:chgData name="Kajganic, Irena" userId="d934a6c7-00fd-4b53-a74d-52eb665c115f" providerId="ADAL" clId="{433511C1-C5F4-4CDF-85FC-8A39DE9B0DC1}" dt="2022-10-24T10:34:40.905" v="13882" actId="20577"/>
          <ac:spMkLst>
            <pc:docMk/>
            <pc:sldMk cId="1015671144" sldId="367"/>
            <ac:spMk id="17" creationId="{EBA39265-DB33-357A-39D9-9172116CB939}"/>
          </ac:spMkLst>
        </pc:spChg>
        <pc:spChg chg="del">
          <ac:chgData name="Kajganic, Irena" userId="d934a6c7-00fd-4b53-a74d-52eb665c115f" providerId="ADAL" clId="{433511C1-C5F4-4CDF-85FC-8A39DE9B0DC1}" dt="2022-10-23T09:25:40.142" v="12411" actId="21"/>
          <ac:spMkLst>
            <pc:docMk/>
            <pc:sldMk cId="1015671144" sldId="367"/>
            <ac:spMk id="20" creationId="{9C398052-5252-38BC-A3D4-756CEA8AACEB}"/>
          </ac:spMkLst>
        </pc:spChg>
        <pc:spChg chg="del">
          <ac:chgData name="Kajganic, Irena" userId="d934a6c7-00fd-4b53-a74d-52eb665c115f" providerId="ADAL" clId="{433511C1-C5F4-4CDF-85FC-8A39DE9B0DC1}" dt="2022-10-23T09:25:44.170" v="12412" actId="21"/>
          <ac:spMkLst>
            <pc:docMk/>
            <pc:sldMk cId="1015671144" sldId="367"/>
            <ac:spMk id="21" creationId="{2A12B079-32F1-FF10-7C50-B3D2571B39E9}"/>
          </ac:spMkLst>
        </pc:spChg>
      </pc:sldChg>
      <pc:sldMasterChg chg="modSp mod delSldLayout modSldLayout">
        <pc:chgData name="Kajganic, Irena" userId="d934a6c7-00fd-4b53-a74d-52eb665c115f" providerId="ADAL" clId="{433511C1-C5F4-4CDF-85FC-8A39DE9B0DC1}" dt="2022-10-22T15:47:22.877" v="9387" actId="2696"/>
        <pc:sldMasterMkLst>
          <pc:docMk/>
          <pc:sldMasterMk cId="2319061225" sldId="2147483648"/>
        </pc:sldMasterMkLst>
        <pc:spChg chg="mod">
          <ac:chgData name="Kajganic, Irena" userId="d934a6c7-00fd-4b53-a74d-52eb665c115f" providerId="ADAL" clId="{433511C1-C5F4-4CDF-85FC-8A39DE9B0DC1}" dt="2022-10-03T12:52:31.673" v="131" actId="20577"/>
          <ac:spMkLst>
            <pc:docMk/>
            <pc:sldMasterMk cId="2319061225" sldId="2147483648"/>
            <ac:spMk id="4" creationId="{C2AE9FDE-AF95-49F8-A927-35A23C9E6532}"/>
          </ac:spMkLst>
        </pc:spChg>
        <pc:spChg chg="mod">
          <ac:chgData name="Kajganic, Irena" userId="d934a6c7-00fd-4b53-a74d-52eb665c115f" providerId="ADAL" clId="{433511C1-C5F4-4CDF-85FC-8A39DE9B0DC1}" dt="2022-10-03T12:52:27.312" v="127" actId="20577"/>
          <ac:spMkLst>
            <pc:docMk/>
            <pc:sldMasterMk cId="2319061225" sldId="2147483648"/>
            <ac:spMk id="5" creationId="{CC2E900D-8FF9-4E80-860D-89C2D3B4E4E1}"/>
          </ac:spMkLst>
        </pc:spChg>
        <pc:spChg chg="mod">
          <ac:chgData name="Kajganic, Irena" userId="d934a6c7-00fd-4b53-a74d-52eb665c115f" providerId="ADAL" clId="{433511C1-C5F4-4CDF-85FC-8A39DE9B0DC1}" dt="2022-10-03T12:52:40.961" v="147" actId="6549"/>
          <ac:spMkLst>
            <pc:docMk/>
            <pc:sldMasterMk cId="2319061225" sldId="2147483648"/>
            <ac:spMk id="6" creationId="{F1A66A0C-1415-46A3-A1FF-BE18C70873E3}"/>
          </ac:spMkLst>
        </pc:spChg>
        <pc:sldLayoutChg chg="modSp mod">
          <pc:chgData name="Kajganic, Irena" userId="d934a6c7-00fd-4b53-a74d-52eb665c115f" providerId="ADAL" clId="{433511C1-C5F4-4CDF-85FC-8A39DE9B0DC1}" dt="2022-10-21T07:25:35.851" v="4887" actId="20577"/>
          <pc:sldLayoutMkLst>
            <pc:docMk/>
            <pc:sldMasterMk cId="2319061225" sldId="2147483648"/>
            <pc:sldLayoutMk cId="982124936" sldId="2147483650"/>
          </pc:sldLayoutMkLst>
          <pc:spChg chg="mod">
            <ac:chgData name="Kajganic, Irena" userId="d934a6c7-00fd-4b53-a74d-52eb665c115f" providerId="ADAL" clId="{433511C1-C5F4-4CDF-85FC-8A39DE9B0DC1}" dt="2022-10-21T07:03:12.640" v="4768" actId="20577"/>
            <ac:spMkLst>
              <pc:docMk/>
              <pc:sldMasterMk cId="2319061225" sldId="2147483648"/>
              <pc:sldLayoutMk cId="982124936" sldId="2147483650"/>
              <ac:spMk id="4" creationId="{A39F5093-3C53-4152-B8FE-0522E0795269}"/>
            </ac:spMkLst>
          </pc:spChg>
          <pc:spChg chg="mod">
            <ac:chgData name="Kajganic, Irena" userId="d934a6c7-00fd-4b53-a74d-52eb665c115f" providerId="ADAL" clId="{433511C1-C5F4-4CDF-85FC-8A39DE9B0DC1}" dt="2022-10-21T07:25:35.851" v="4887" actId="20577"/>
            <ac:spMkLst>
              <pc:docMk/>
              <pc:sldMasterMk cId="2319061225" sldId="2147483648"/>
              <pc:sldLayoutMk cId="982124936" sldId="2147483650"/>
              <ac:spMk id="5" creationId="{7727F11D-8AF8-44D6-A48B-D8C7779B8B08}"/>
            </ac:spMkLst>
          </pc:spChg>
          <pc:spChg chg="mod">
            <ac:chgData name="Kajganic, Irena" userId="d934a6c7-00fd-4b53-a74d-52eb665c115f" providerId="ADAL" clId="{433511C1-C5F4-4CDF-85FC-8A39DE9B0DC1}" dt="2022-10-21T07:03:38.497" v="4804" actId="20577"/>
            <ac:spMkLst>
              <pc:docMk/>
              <pc:sldMasterMk cId="2319061225" sldId="2147483648"/>
              <pc:sldLayoutMk cId="982124936" sldId="2147483650"/>
              <ac:spMk id="6" creationId="{658C0879-6B0F-4AF6-A997-EC61DA8964AE}"/>
            </ac:spMkLst>
          </pc:spChg>
        </pc:sldLayoutChg>
        <pc:sldLayoutChg chg="modSp mod">
          <pc:chgData name="Kajganic, Irena" userId="d934a6c7-00fd-4b53-a74d-52eb665c115f" providerId="ADAL" clId="{433511C1-C5F4-4CDF-85FC-8A39DE9B0DC1}" dt="2022-10-21T07:07:23.141" v="4885" actId="20577"/>
          <pc:sldLayoutMkLst>
            <pc:docMk/>
            <pc:sldMasterMk cId="2319061225" sldId="2147483648"/>
            <pc:sldLayoutMk cId="2432451945" sldId="2147483653"/>
          </pc:sldLayoutMkLst>
          <pc:spChg chg="mod">
            <ac:chgData name="Kajganic, Irena" userId="d934a6c7-00fd-4b53-a74d-52eb665c115f" providerId="ADAL" clId="{433511C1-C5F4-4CDF-85FC-8A39DE9B0DC1}" dt="2022-10-21T07:04:15.984" v="4808" actId="20577"/>
            <ac:spMkLst>
              <pc:docMk/>
              <pc:sldMasterMk cId="2319061225" sldId="2147483648"/>
              <pc:sldLayoutMk cId="2432451945" sldId="2147483653"/>
              <ac:spMk id="7" creationId="{F255C16C-AA88-4BBF-8040-11ECFED618E0}"/>
            </ac:spMkLst>
          </pc:spChg>
          <pc:spChg chg="mod">
            <ac:chgData name="Kajganic, Irena" userId="d934a6c7-00fd-4b53-a74d-52eb665c115f" providerId="ADAL" clId="{433511C1-C5F4-4CDF-85FC-8A39DE9B0DC1}" dt="2022-10-21T07:07:23.141" v="4885" actId="20577"/>
            <ac:spMkLst>
              <pc:docMk/>
              <pc:sldMasterMk cId="2319061225" sldId="2147483648"/>
              <pc:sldLayoutMk cId="2432451945" sldId="2147483653"/>
              <ac:spMk id="8" creationId="{CBE560E3-F935-488F-8F0E-191D7B6B54B8}"/>
            </ac:spMkLst>
          </pc:spChg>
          <pc:spChg chg="mod">
            <ac:chgData name="Kajganic, Irena" userId="d934a6c7-00fd-4b53-a74d-52eb665c115f" providerId="ADAL" clId="{433511C1-C5F4-4CDF-85FC-8A39DE9B0DC1}" dt="2022-10-21T07:07:20.102" v="4883" actId="6549"/>
            <ac:spMkLst>
              <pc:docMk/>
              <pc:sldMasterMk cId="2319061225" sldId="2147483648"/>
              <pc:sldLayoutMk cId="2432451945" sldId="2147483653"/>
              <ac:spMk id="9" creationId="{9B9CD8B2-CC23-467F-B0EE-2CC06D6308BD}"/>
            </ac:spMkLst>
          </pc:spChg>
        </pc:sldLayoutChg>
        <pc:sldLayoutChg chg="modSp mod">
          <pc:chgData name="Kajganic, Irena" userId="d934a6c7-00fd-4b53-a74d-52eb665c115f" providerId="ADAL" clId="{433511C1-C5F4-4CDF-85FC-8A39DE9B0DC1}" dt="2022-10-03T12:58:45.605" v="414" actId="6549"/>
          <pc:sldLayoutMkLst>
            <pc:docMk/>
            <pc:sldMasterMk cId="2319061225" sldId="2147483648"/>
            <pc:sldLayoutMk cId="3118896713" sldId="2147483660"/>
          </pc:sldLayoutMkLst>
          <pc:spChg chg="mod">
            <ac:chgData name="Kajganic, Irena" userId="d934a6c7-00fd-4b53-a74d-52eb665c115f" providerId="ADAL" clId="{433511C1-C5F4-4CDF-85FC-8A39DE9B0DC1}" dt="2022-10-03T12:58:17.023" v="347" actId="20577"/>
            <ac:spMkLst>
              <pc:docMk/>
              <pc:sldMasterMk cId="2319061225" sldId="2147483648"/>
              <pc:sldLayoutMk cId="3118896713" sldId="2147483660"/>
              <ac:spMk id="7" creationId="{F255C16C-AA88-4BBF-8040-11ECFED618E0}"/>
            </ac:spMkLst>
          </pc:spChg>
          <pc:spChg chg="mod">
            <ac:chgData name="Kajganic, Irena" userId="d934a6c7-00fd-4b53-a74d-52eb665c115f" providerId="ADAL" clId="{433511C1-C5F4-4CDF-85FC-8A39DE9B0DC1}" dt="2022-10-03T12:58:38.175" v="399" actId="20577"/>
            <ac:spMkLst>
              <pc:docMk/>
              <pc:sldMasterMk cId="2319061225" sldId="2147483648"/>
              <pc:sldLayoutMk cId="3118896713" sldId="2147483660"/>
              <ac:spMk id="8" creationId="{CBE560E3-F935-488F-8F0E-191D7B6B54B8}"/>
            </ac:spMkLst>
          </pc:spChg>
          <pc:spChg chg="mod">
            <ac:chgData name="Kajganic, Irena" userId="d934a6c7-00fd-4b53-a74d-52eb665c115f" providerId="ADAL" clId="{433511C1-C5F4-4CDF-85FC-8A39DE9B0DC1}" dt="2022-10-03T12:58:45.605" v="414" actId="6549"/>
            <ac:spMkLst>
              <pc:docMk/>
              <pc:sldMasterMk cId="2319061225" sldId="2147483648"/>
              <pc:sldLayoutMk cId="3118896713" sldId="2147483660"/>
              <ac:spMk id="9" creationId="{9B9CD8B2-CC23-467F-B0EE-2CC06D6308BD}"/>
            </ac:spMkLst>
          </pc:spChg>
        </pc:sldLayoutChg>
        <pc:sldLayoutChg chg="modSp mod">
          <pc:chgData name="Kajganic, Irena" userId="d934a6c7-00fd-4b53-a74d-52eb665c115f" providerId="ADAL" clId="{433511C1-C5F4-4CDF-85FC-8A39DE9B0DC1}" dt="2022-10-21T07:02:26.917" v="4764" actId="20577"/>
          <pc:sldLayoutMkLst>
            <pc:docMk/>
            <pc:sldMasterMk cId="2319061225" sldId="2147483648"/>
            <pc:sldLayoutMk cId="3370680036" sldId="2147483667"/>
          </pc:sldLayoutMkLst>
          <pc:spChg chg="mod">
            <ac:chgData name="Kajganic, Irena" userId="d934a6c7-00fd-4b53-a74d-52eb665c115f" providerId="ADAL" clId="{433511C1-C5F4-4CDF-85FC-8A39DE9B0DC1}" dt="2022-10-21T06:59:22.920" v="4747" actId="20577"/>
            <ac:spMkLst>
              <pc:docMk/>
              <pc:sldMasterMk cId="2319061225" sldId="2147483648"/>
              <pc:sldLayoutMk cId="3370680036" sldId="2147483667"/>
              <ac:spMk id="3" creationId="{7E085D26-FA83-4414-959E-98936A772670}"/>
            </ac:spMkLst>
          </pc:spChg>
          <pc:spChg chg="mod">
            <ac:chgData name="Kajganic, Irena" userId="d934a6c7-00fd-4b53-a74d-52eb665c115f" providerId="ADAL" clId="{433511C1-C5F4-4CDF-85FC-8A39DE9B0DC1}" dt="2022-10-21T06:59:37.371" v="4749" actId="6549"/>
            <ac:spMkLst>
              <pc:docMk/>
              <pc:sldMasterMk cId="2319061225" sldId="2147483648"/>
              <pc:sldLayoutMk cId="3370680036" sldId="2147483667"/>
              <ac:spMk id="4" creationId="{1FB52E93-DE4C-4341-8D83-F0230E38B1A1}"/>
            </ac:spMkLst>
          </pc:spChg>
          <pc:spChg chg="mod">
            <ac:chgData name="Kajganic, Irena" userId="d934a6c7-00fd-4b53-a74d-52eb665c115f" providerId="ADAL" clId="{433511C1-C5F4-4CDF-85FC-8A39DE9B0DC1}" dt="2022-10-21T07:02:26.917" v="4764" actId="20577"/>
            <ac:spMkLst>
              <pc:docMk/>
              <pc:sldMasterMk cId="2319061225" sldId="2147483648"/>
              <pc:sldLayoutMk cId="3370680036" sldId="2147483667"/>
              <ac:spMk id="5" creationId="{AC467230-4A0F-4B18-8BA9-C3B2FDD59CB0}"/>
            </ac:spMkLst>
          </pc:spChg>
        </pc:sldLayoutChg>
        <pc:sldLayoutChg chg="del">
          <pc:chgData name="Kajganic, Irena" userId="d934a6c7-00fd-4b53-a74d-52eb665c115f" providerId="ADAL" clId="{433511C1-C5F4-4CDF-85FC-8A39DE9B0DC1}" dt="2022-10-22T15:25:17.352" v="9147" actId="2696"/>
          <pc:sldLayoutMkLst>
            <pc:docMk/>
            <pc:sldMasterMk cId="2319061225" sldId="2147483648"/>
            <pc:sldLayoutMk cId="230200515" sldId="2147483669"/>
          </pc:sldLayoutMkLst>
        </pc:sldLayoutChg>
        <pc:sldLayoutChg chg="del">
          <pc:chgData name="Kajganic, Irena" userId="d934a6c7-00fd-4b53-a74d-52eb665c115f" providerId="ADAL" clId="{433511C1-C5F4-4CDF-85FC-8A39DE9B0DC1}" dt="2022-10-22T15:47:22.877" v="9387" actId="2696"/>
          <pc:sldLayoutMkLst>
            <pc:docMk/>
            <pc:sldMasterMk cId="2319061225" sldId="2147483648"/>
            <pc:sldLayoutMk cId="3448332112" sldId="2147483669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D8915E-DC14-41D6-9BB5-F49E1C265163}" type="doc">
      <dgm:prSet loTypeId="urn:microsoft.com/office/officeart/2016/7/layout/HorizontalAction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E81FEC-2664-411F-AEB3-065F29F52751}">
      <dgm:prSet custT="1"/>
      <dgm:spPr/>
      <dgm:t>
        <a:bodyPr lIns="182880" tIns="182880" rIns="182880" bIns="182880"/>
        <a:lstStyle/>
        <a:p>
          <a:pPr marL="0" lvl="0" indent="0" algn="l" defTabSz="6667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 spc="5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enorite"/>
              <a:ea typeface="+mn-ea"/>
              <a:cs typeface="+mn-cs"/>
            </a:rPr>
            <a:t>Osiguravanje nacionalne i međunarodne sigurnosti, te ispunjavanje međunarodnih obaveza</a:t>
          </a:r>
          <a:endParaRPr lang="en-US" sz="1400" kern="1200" spc="50" baseline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Tenorite"/>
            <a:ea typeface="+mn-ea"/>
            <a:cs typeface="+mn-cs"/>
          </a:endParaRPr>
        </a:p>
      </dgm:t>
    </dgm:pt>
    <dgm:pt modelId="{BCBC007E-0269-421B-9C41-DE26D5C3A822}" type="parTrans" cxnId="{711E093C-AD42-45A4-8D40-A2D39702062E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80230EB7-7230-4881-A631-309C07417378}" type="sibTrans" cxnId="{711E093C-AD42-45A4-8D40-A2D39702062E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73D947E0-108F-4D20-A71E-3CF329F97212}">
      <dgm:prSet phldr="0" custT="1"/>
      <dgm:spPr/>
      <dgm:t>
        <a:bodyPr/>
        <a:lstStyle/>
        <a:p>
          <a:pPr marL="0" indent="0" algn="ctr" defTabSz="914400" rtl="0" eaLnBrk="1" latinLnBrk="0" hangingPunct="1">
            <a:lnSpc>
              <a:spcPct val="90000"/>
            </a:lnSpc>
            <a:spcBef>
              <a:spcPts val="1000"/>
            </a:spcBef>
            <a:buFont typeface="Arial" panose="020B0604020202020204" pitchFamily="34" charset="0"/>
            <a:buNone/>
          </a:pPr>
          <a:r>
            <a:rPr lang="hr-HR" sz="1600" kern="1200" spc="150" baseline="0" dirty="0">
              <a:solidFill>
                <a:schemeClr val="tx1"/>
              </a:solidFill>
              <a:latin typeface="+mj-lt"/>
              <a:ea typeface="+mj-ea"/>
              <a:cs typeface="+mj-cs"/>
            </a:rPr>
            <a:t>KORUPCIJA</a:t>
          </a:r>
          <a:endParaRPr lang="en-US" sz="1600" kern="1200" spc="150" baseline="0" dirty="0">
            <a:solidFill>
              <a:schemeClr val="tx1"/>
            </a:solidFill>
            <a:latin typeface="+mj-lt"/>
            <a:ea typeface="+mj-ea"/>
            <a:cs typeface="+mj-cs"/>
          </a:endParaRPr>
        </a:p>
      </dgm:t>
    </dgm:pt>
    <dgm:pt modelId="{9D249532-A24D-4D8F-848A-9F42F2E486C9}" type="parTrans" cxnId="{A0077D09-C12C-46D0-8DF7-194B6911362A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AE813459-65AB-4FA9-B717-330DDA6DFA4E}" type="sibTrans" cxnId="{A0077D09-C12C-46D0-8DF7-194B6911362A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30A490C8-22B4-4D68-875C-0F0DE2FF864D}">
      <dgm:prSet phldr="0" custT="1"/>
      <dgm:spPr/>
      <dgm:t>
        <a:bodyPr/>
        <a:lstStyle/>
        <a:p>
          <a:pPr marL="0">
            <a:lnSpc>
              <a:spcPct val="100000"/>
            </a:lnSpc>
          </a:pPr>
          <a:r>
            <a:rPr lang="hr-HR" sz="1400" spc="50" baseline="0" dirty="0">
              <a:latin typeface="+mn-lt"/>
            </a:rPr>
            <a:t>Zlouporaba danog povjerenja za osobnu korist</a:t>
          </a:r>
          <a:endParaRPr lang="en-US" sz="1400" spc="50" baseline="0" dirty="0">
            <a:latin typeface="+mn-lt"/>
          </a:endParaRPr>
        </a:p>
      </dgm:t>
    </dgm:pt>
    <dgm:pt modelId="{035C64B0-4F0C-4FD1-BD23-B1D4C9887CBE}" type="parTrans" cxnId="{381FE1CC-8184-4745-8EB3-6DE11655998D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45495DA8-8707-41E3-A12B-FA5766269C44}" type="sibTrans" cxnId="{381FE1CC-8184-4745-8EB3-6DE11655998D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B1AFA1AF-0FF8-45B3-A6D0-0E255A2F637D}">
      <dgm:prSet phldr="0" custT="1"/>
      <dgm:spPr/>
      <dgm:t>
        <a:bodyPr/>
        <a:lstStyle/>
        <a:p>
          <a:pPr marL="0"/>
          <a:r>
            <a:rPr lang="hr-HR" sz="1600" kern="1200" spc="150" baseline="0" dirty="0">
              <a:solidFill>
                <a:prstClr val="black"/>
              </a:solidFill>
              <a:latin typeface="Tenorite"/>
              <a:ea typeface="+mn-ea"/>
              <a:cs typeface="+mn-cs"/>
            </a:rPr>
            <a:t>ANTITRUST</a:t>
          </a:r>
          <a:endParaRPr lang="en-US" sz="1600" kern="1200" spc="150" baseline="0" dirty="0">
            <a:solidFill>
              <a:prstClr val="black"/>
            </a:solidFill>
            <a:latin typeface="Tenorite"/>
            <a:ea typeface="+mn-ea"/>
            <a:cs typeface="+mn-cs"/>
          </a:endParaRPr>
        </a:p>
      </dgm:t>
    </dgm:pt>
    <dgm:pt modelId="{10C68AF5-481C-45AA-A216-8BBBB04515B9}" type="parTrans" cxnId="{F28D7702-2FC3-49BD-BB13-C989E5EE622A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88649F7A-400B-4056-965D-C9AC0B3AD942}" type="sibTrans" cxnId="{F28D7702-2FC3-49BD-BB13-C989E5EE622A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50418D2B-9486-42DE-AFDD-1D31420040FF}">
      <dgm:prSet phldr="0" custT="1"/>
      <dgm:spPr/>
      <dgm:t>
        <a:bodyPr/>
        <a:lstStyle/>
        <a:p>
          <a:pPr marL="0">
            <a:lnSpc>
              <a:spcPct val="100000"/>
            </a:lnSpc>
          </a:pPr>
          <a:r>
            <a:rPr lang="hr-HR" sz="1400" spc="50" baseline="0" dirty="0">
              <a:latin typeface="+mn-lt"/>
            </a:rPr>
            <a:t>Zaštita tržišta od predatorskih poslovnih praksi</a:t>
          </a:r>
          <a:endParaRPr lang="en-US" sz="1400" spc="50" baseline="0" dirty="0">
            <a:latin typeface="+mn-lt"/>
          </a:endParaRPr>
        </a:p>
      </dgm:t>
    </dgm:pt>
    <dgm:pt modelId="{D5A17F6B-93F5-442B-938A-0F38C281BE88}" type="parTrans" cxnId="{5A5BA622-5DEB-48B9-88D9-C1DE36C711E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1D87A0A5-8024-4710-846B-D5BFAC785107}" type="sibTrans" cxnId="{5A5BA622-5DEB-48B9-88D9-C1DE36C711E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E9682B4F-0217-4B50-923E-C104AA24290F}">
      <dgm:prSet phldr="0"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spc="150" baseline="0" dirty="0">
              <a:solidFill>
                <a:prstClr val="black"/>
              </a:solidFill>
              <a:latin typeface="Tenorite"/>
              <a:ea typeface="+mn-ea"/>
              <a:cs typeface="+mn-cs"/>
            </a:rPr>
            <a:t>PRANJE NOVCA</a:t>
          </a:r>
          <a:endParaRPr lang="en-US" sz="1600" kern="1200" spc="150" baseline="0" dirty="0">
            <a:solidFill>
              <a:prstClr val="black"/>
            </a:solidFill>
            <a:latin typeface="Tenorite"/>
            <a:ea typeface="+mn-ea"/>
            <a:cs typeface="+mn-cs"/>
          </a:endParaRPr>
        </a:p>
      </dgm:t>
    </dgm:pt>
    <dgm:pt modelId="{E0F6C4AF-9BBB-4698-91D7-F9AE3EACBD5D}" type="parTrans" cxnId="{6C23D0C9-74B2-4C8B-AB2F-A03B3B0EBE56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B8632E42-D7EB-4C31-877E-6F1B2801851A}" type="sibTrans" cxnId="{6C23D0C9-74B2-4C8B-AB2F-A03B3B0EBE56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0EC0C300-11E4-45CF-8418-973585107209}">
      <dgm:prSet phldr="0" custT="1"/>
      <dgm:spPr/>
      <dgm:t>
        <a:bodyPr/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 spc="5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enorite"/>
              <a:ea typeface="+mn-ea"/>
              <a:cs typeface="+mn-cs"/>
            </a:rPr>
            <a:t>Integracija ilegalno stečenih sredstava u redovne novčane tijekove </a:t>
          </a:r>
          <a:endParaRPr lang="en-US" sz="1400" kern="1200" spc="50" baseline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Tenorite"/>
            <a:ea typeface="+mn-ea"/>
            <a:cs typeface="+mn-cs"/>
          </a:endParaRPr>
        </a:p>
      </dgm:t>
    </dgm:pt>
    <dgm:pt modelId="{1E4DD98E-100E-46B7-B24A-408BBF69E9FA}" type="parTrans" cxnId="{51563A4F-C0EB-47D6-B5BC-47A4E599AD4B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90FAB5D1-62B3-4FF6-A07D-EE607F529C32}" type="sibTrans" cxnId="{51563A4F-C0EB-47D6-B5BC-47A4E599AD4B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FEB4A941-E9FA-4A86-A673-85FF34B35F20}">
      <dgm:prSet phldr="0" custT="1"/>
      <dgm:spPr/>
      <dgm:t>
        <a:bodyPr/>
        <a:lstStyle/>
        <a:p>
          <a:pPr marL="0" lvl="0" indent="0" algn="l" defTabSz="6667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 spc="5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enorite"/>
              <a:ea typeface="+mn-ea"/>
              <a:cs typeface="+mn-cs"/>
            </a:rPr>
            <a:t>Kompanije podupiru i poštuju zaštitu međunarodno priznatih ljudskih prava</a:t>
          </a:r>
          <a:endParaRPr lang="en-US" sz="1400" kern="1200" spc="50" baseline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Tenorite"/>
            <a:ea typeface="+mn-ea"/>
            <a:cs typeface="+mn-cs"/>
          </a:endParaRPr>
        </a:p>
      </dgm:t>
    </dgm:pt>
    <dgm:pt modelId="{39522508-BC4E-4DD5-A744-AFEFFE36DB74}" type="parTrans" cxnId="{F942F56C-9025-4AA1-9B36-C5AE0A93B0F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97624CC8-6315-4683-B26C-C30D552DA5A6}" type="sibTrans" cxnId="{F942F56C-9025-4AA1-9B36-C5AE0A93B0F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A2322D3A-7AC2-4C5C-9D7E-EAB2313D47D4}">
      <dgm:prSet phldr="0"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spc="150" baseline="0" dirty="0">
              <a:solidFill>
                <a:prstClr val="black"/>
              </a:solidFill>
              <a:latin typeface="Tenorite"/>
              <a:ea typeface="+mn-ea"/>
              <a:cs typeface="+mn-cs"/>
            </a:rPr>
            <a:t>KONTROLA IZVOZA</a:t>
          </a:r>
          <a:endParaRPr lang="en-US" sz="1600" kern="1200" spc="150" baseline="0" dirty="0">
            <a:solidFill>
              <a:prstClr val="black"/>
            </a:solidFill>
            <a:latin typeface="Tenorite"/>
            <a:ea typeface="+mn-ea"/>
            <a:cs typeface="+mn-cs"/>
          </a:endParaRPr>
        </a:p>
      </dgm:t>
    </dgm:pt>
    <dgm:pt modelId="{4A8C15D4-B36F-4764-B4FF-F2AF790D3E17}" type="parTrans" cxnId="{179FAFCF-F878-464E-A8A6-1185EFA0E380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84DE1C3A-3FC7-4DB3-88ED-33F65A71557A}" type="sibTrans" cxnId="{179FAFCF-F878-464E-A8A6-1185EFA0E380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4F85505A-81B6-4FDA-A144-900B71DAD946}">
      <dgm:prSet phldr="0" custT="1"/>
      <dgm:spPr/>
      <dgm:t>
        <a:bodyPr/>
        <a:lstStyle/>
        <a:p>
          <a:pPr marL="0"/>
          <a:r>
            <a:rPr lang="hr-HR" sz="1600" kern="1200" spc="150" baseline="0" dirty="0">
              <a:solidFill>
                <a:prstClr val="black"/>
              </a:solidFill>
              <a:latin typeface="Tenorite"/>
              <a:ea typeface="+mn-ea"/>
              <a:cs typeface="+mn-cs"/>
            </a:rPr>
            <a:t>LJUDSKA PRAVA</a:t>
          </a:r>
          <a:endParaRPr lang="en-US" sz="1600" kern="1200" spc="150" baseline="0" dirty="0">
            <a:solidFill>
              <a:prstClr val="black"/>
            </a:solidFill>
            <a:latin typeface="Tenorite"/>
            <a:ea typeface="+mn-ea"/>
            <a:cs typeface="+mn-cs"/>
          </a:endParaRPr>
        </a:p>
      </dgm:t>
    </dgm:pt>
    <dgm:pt modelId="{D9A96E25-7BBE-4DDD-8DDE-B4970D4340A8}" type="parTrans" cxnId="{2D633B56-E147-4EFC-B9EE-6C0413F329B0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68F74A88-49DC-44B1-BC0D-220A7B97601C}" type="sibTrans" cxnId="{2D633B56-E147-4EFC-B9EE-6C0413F329B0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E4B4F7C4-5024-45F0-9FD7-C5068A1AE6C4}" type="pres">
      <dgm:prSet presAssocID="{0DD8915E-DC14-41D6-9BB5-F49E1C265163}" presName="Name0" presStyleCnt="0">
        <dgm:presLayoutVars>
          <dgm:dir/>
          <dgm:animLvl val="lvl"/>
          <dgm:resizeHandles val="exact"/>
        </dgm:presLayoutVars>
      </dgm:prSet>
      <dgm:spPr/>
    </dgm:pt>
    <dgm:pt modelId="{473E2436-1BC1-4A6C-8568-5C38418F52D1}" type="pres">
      <dgm:prSet presAssocID="{73D947E0-108F-4D20-A71E-3CF329F97212}" presName="composite" presStyleCnt="0"/>
      <dgm:spPr/>
    </dgm:pt>
    <dgm:pt modelId="{BDBD7220-3F85-45D2-BED6-5BBFBC23EAE3}" type="pres">
      <dgm:prSet presAssocID="{73D947E0-108F-4D20-A71E-3CF329F97212}" presName="parTx" presStyleLbl="alignNode1" presStyleIdx="0" presStyleCnt="5">
        <dgm:presLayoutVars>
          <dgm:chMax val="0"/>
          <dgm:chPref val="0"/>
        </dgm:presLayoutVars>
      </dgm:prSet>
      <dgm:spPr/>
    </dgm:pt>
    <dgm:pt modelId="{22359DD7-1BFB-4900-BAE6-6084F2F57988}" type="pres">
      <dgm:prSet presAssocID="{73D947E0-108F-4D20-A71E-3CF329F97212}" presName="desTx" presStyleLbl="alignAccFollowNode1" presStyleIdx="0" presStyleCnt="5">
        <dgm:presLayoutVars/>
      </dgm:prSet>
      <dgm:spPr/>
    </dgm:pt>
    <dgm:pt modelId="{38C65349-0C40-499F-9765-B6F38C2DC3C3}" type="pres">
      <dgm:prSet presAssocID="{AE813459-65AB-4FA9-B717-330DDA6DFA4E}" presName="space" presStyleCnt="0"/>
      <dgm:spPr/>
    </dgm:pt>
    <dgm:pt modelId="{C6650FDC-3601-45F5-9125-6E3F90A53F8A}" type="pres">
      <dgm:prSet presAssocID="{B1AFA1AF-0FF8-45B3-A6D0-0E255A2F637D}" presName="composite" presStyleCnt="0"/>
      <dgm:spPr/>
    </dgm:pt>
    <dgm:pt modelId="{C4F84DEA-2002-4D32-8E80-70EEE05E345A}" type="pres">
      <dgm:prSet presAssocID="{B1AFA1AF-0FF8-45B3-A6D0-0E255A2F637D}" presName="parTx" presStyleLbl="alignNode1" presStyleIdx="1" presStyleCnt="5">
        <dgm:presLayoutVars>
          <dgm:chMax val="0"/>
          <dgm:chPref val="0"/>
        </dgm:presLayoutVars>
      </dgm:prSet>
      <dgm:spPr/>
    </dgm:pt>
    <dgm:pt modelId="{4FEB85EB-D046-4CDB-8A62-BBCE260C4490}" type="pres">
      <dgm:prSet presAssocID="{B1AFA1AF-0FF8-45B3-A6D0-0E255A2F637D}" presName="desTx" presStyleLbl="alignAccFollowNode1" presStyleIdx="1" presStyleCnt="5">
        <dgm:presLayoutVars/>
      </dgm:prSet>
      <dgm:spPr/>
    </dgm:pt>
    <dgm:pt modelId="{40F59683-723F-44D1-8379-95635EED1AA8}" type="pres">
      <dgm:prSet presAssocID="{88649F7A-400B-4056-965D-C9AC0B3AD942}" presName="space" presStyleCnt="0"/>
      <dgm:spPr/>
    </dgm:pt>
    <dgm:pt modelId="{BB2E4F65-C461-40C3-BC82-6A29AA851F44}" type="pres">
      <dgm:prSet presAssocID="{E9682B4F-0217-4B50-923E-C104AA24290F}" presName="composite" presStyleCnt="0"/>
      <dgm:spPr/>
    </dgm:pt>
    <dgm:pt modelId="{49B7F8FA-D256-41EF-9327-52A3551D9A60}" type="pres">
      <dgm:prSet presAssocID="{E9682B4F-0217-4B50-923E-C104AA24290F}" presName="parTx" presStyleLbl="alignNode1" presStyleIdx="2" presStyleCnt="5">
        <dgm:presLayoutVars>
          <dgm:chMax val="0"/>
          <dgm:chPref val="0"/>
        </dgm:presLayoutVars>
      </dgm:prSet>
      <dgm:spPr/>
    </dgm:pt>
    <dgm:pt modelId="{6B5FE59C-B471-448A-AA7A-B526DCC4D4CA}" type="pres">
      <dgm:prSet presAssocID="{E9682B4F-0217-4B50-923E-C104AA24290F}" presName="desTx" presStyleLbl="alignAccFollowNode1" presStyleIdx="2" presStyleCnt="5">
        <dgm:presLayoutVars/>
      </dgm:prSet>
      <dgm:spPr/>
    </dgm:pt>
    <dgm:pt modelId="{A91542D9-4FB3-4302-AD03-3D6EF82E6748}" type="pres">
      <dgm:prSet presAssocID="{B8632E42-D7EB-4C31-877E-6F1B2801851A}" presName="space" presStyleCnt="0"/>
      <dgm:spPr/>
    </dgm:pt>
    <dgm:pt modelId="{1A7C3045-2DAF-4A19-82DB-79436B2E4575}" type="pres">
      <dgm:prSet presAssocID="{4F85505A-81B6-4FDA-A144-900B71DAD946}" presName="composite" presStyleCnt="0"/>
      <dgm:spPr/>
    </dgm:pt>
    <dgm:pt modelId="{4132ECB1-6BEF-4935-AFA3-B2EAA48FDE7E}" type="pres">
      <dgm:prSet presAssocID="{4F85505A-81B6-4FDA-A144-900B71DAD946}" presName="parTx" presStyleLbl="alignNode1" presStyleIdx="3" presStyleCnt="5">
        <dgm:presLayoutVars>
          <dgm:chMax val="0"/>
          <dgm:chPref val="0"/>
        </dgm:presLayoutVars>
      </dgm:prSet>
      <dgm:spPr/>
    </dgm:pt>
    <dgm:pt modelId="{C42A8BDE-B838-475D-AFDE-17B60D744AB6}" type="pres">
      <dgm:prSet presAssocID="{4F85505A-81B6-4FDA-A144-900B71DAD946}" presName="desTx" presStyleLbl="alignAccFollowNode1" presStyleIdx="3" presStyleCnt="5">
        <dgm:presLayoutVars/>
      </dgm:prSet>
      <dgm:spPr/>
    </dgm:pt>
    <dgm:pt modelId="{D0DC94A3-770A-4810-A89A-7DB7918862F6}" type="pres">
      <dgm:prSet presAssocID="{68F74A88-49DC-44B1-BC0D-220A7B97601C}" presName="space" presStyleCnt="0"/>
      <dgm:spPr/>
    </dgm:pt>
    <dgm:pt modelId="{647B2244-AC3A-441A-A6FB-6136FA04F429}" type="pres">
      <dgm:prSet presAssocID="{A2322D3A-7AC2-4C5C-9D7E-EAB2313D47D4}" presName="composite" presStyleCnt="0"/>
      <dgm:spPr/>
    </dgm:pt>
    <dgm:pt modelId="{59606EB9-9F10-4D12-A33F-A242FDCC0D0F}" type="pres">
      <dgm:prSet presAssocID="{A2322D3A-7AC2-4C5C-9D7E-EAB2313D47D4}" presName="parTx" presStyleLbl="alignNode1" presStyleIdx="4" presStyleCnt="5">
        <dgm:presLayoutVars>
          <dgm:chMax val="0"/>
          <dgm:chPref val="0"/>
        </dgm:presLayoutVars>
      </dgm:prSet>
      <dgm:spPr/>
    </dgm:pt>
    <dgm:pt modelId="{C8429E68-36DD-4F6A-A2F4-7CCDADCEFAD1}" type="pres">
      <dgm:prSet presAssocID="{A2322D3A-7AC2-4C5C-9D7E-EAB2313D47D4}" presName="desTx" presStyleLbl="alignAccFollowNode1" presStyleIdx="4" presStyleCnt="5">
        <dgm:presLayoutVars/>
      </dgm:prSet>
      <dgm:spPr/>
    </dgm:pt>
  </dgm:ptLst>
  <dgm:cxnLst>
    <dgm:cxn modelId="{F28D7702-2FC3-49BD-BB13-C989E5EE622A}" srcId="{0DD8915E-DC14-41D6-9BB5-F49E1C265163}" destId="{B1AFA1AF-0FF8-45B3-A6D0-0E255A2F637D}" srcOrd="1" destOrd="0" parTransId="{10C68AF5-481C-45AA-A216-8BBBB04515B9}" sibTransId="{88649F7A-400B-4056-965D-C9AC0B3AD942}"/>
    <dgm:cxn modelId="{31826907-E438-4A1B-A800-F181C547104F}" type="presOf" srcId="{30A490C8-22B4-4D68-875C-0F0DE2FF864D}" destId="{22359DD7-1BFB-4900-BAE6-6084F2F57988}" srcOrd="0" destOrd="0" presId="urn:microsoft.com/office/officeart/2016/7/layout/HorizontalActionList"/>
    <dgm:cxn modelId="{A0077D09-C12C-46D0-8DF7-194B6911362A}" srcId="{0DD8915E-DC14-41D6-9BB5-F49E1C265163}" destId="{73D947E0-108F-4D20-A71E-3CF329F97212}" srcOrd="0" destOrd="0" parTransId="{9D249532-A24D-4D8F-848A-9F42F2E486C9}" sibTransId="{AE813459-65AB-4FA9-B717-330DDA6DFA4E}"/>
    <dgm:cxn modelId="{5A5BA622-5DEB-48B9-88D9-C1DE36C711E5}" srcId="{B1AFA1AF-0FF8-45B3-A6D0-0E255A2F637D}" destId="{50418D2B-9486-42DE-AFDD-1D31420040FF}" srcOrd="0" destOrd="0" parTransId="{D5A17F6B-93F5-442B-938A-0F38C281BE88}" sibTransId="{1D87A0A5-8024-4710-846B-D5BFAC785107}"/>
    <dgm:cxn modelId="{711E093C-AD42-45A4-8D40-A2D39702062E}" srcId="{A2322D3A-7AC2-4C5C-9D7E-EAB2313D47D4}" destId="{8FE81FEC-2664-411F-AEB3-065F29F52751}" srcOrd="0" destOrd="0" parTransId="{BCBC007E-0269-421B-9C41-DE26D5C3A822}" sibTransId="{80230EB7-7230-4881-A631-309C07417378}"/>
    <dgm:cxn modelId="{77A55366-077C-403B-A9E1-B9C6B5CA3288}" type="presOf" srcId="{73D947E0-108F-4D20-A71E-3CF329F97212}" destId="{BDBD7220-3F85-45D2-BED6-5BBFBC23EAE3}" srcOrd="0" destOrd="0" presId="urn:microsoft.com/office/officeart/2016/7/layout/HorizontalActionList"/>
    <dgm:cxn modelId="{F942F56C-9025-4AA1-9B36-C5AE0A93B0F5}" srcId="{4F85505A-81B6-4FDA-A144-900B71DAD946}" destId="{FEB4A941-E9FA-4A86-A673-85FF34B35F20}" srcOrd="0" destOrd="0" parTransId="{39522508-BC4E-4DD5-A744-AFEFFE36DB74}" sibTransId="{97624CC8-6315-4683-B26C-C30D552DA5A6}"/>
    <dgm:cxn modelId="{B7F6ED6E-855A-4A7B-AE18-3BD04546002C}" type="presOf" srcId="{B1AFA1AF-0FF8-45B3-A6D0-0E255A2F637D}" destId="{C4F84DEA-2002-4D32-8E80-70EEE05E345A}" srcOrd="0" destOrd="0" presId="urn:microsoft.com/office/officeart/2016/7/layout/HorizontalActionList"/>
    <dgm:cxn modelId="{51563A4F-C0EB-47D6-B5BC-47A4E599AD4B}" srcId="{E9682B4F-0217-4B50-923E-C104AA24290F}" destId="{0EC0C300-11E4-45CF-8418-973585107209}" srcOrd="0" destOrd="0" parTransId="{1E4DD98E-100E-46B7-B24A-408BBF69E9FA}" sibTransId="{90FAB5D1-62B3-4FF6-A07D-EE607F529C32}"/>
    <dgm:cxn modelId="{6291F24F-B536-4688-99BC-6A4CB5E15E15}" type="presOf" srcId="{4F85505A-81B6-4FDA-A144-900B71DAD946}" destId="{4132ECB1-6BEF-4935-AFA3-B2EAA48FDE7E}" srcOrd="0" destOrd="0" presId="urn:microsoft.com/office/officeart/2016/7/layout/HorizontalActionList"/>
    <dgm:cxn modelId="{2D633B56-E147-4EFC-B9EE-6C0413F329B0}" srcId="{0DD8915E-DC14-41D6-9BB5-F49E1C265163}" destId="{4F85505A-81B6-4FDA-A144-900B71DAD946}" srcOrd="3" destOrd="0" parTransId="{D9A96E25-7BBE-4DDD-8DDE-B4970D4340A8}" sibTransId="{68F74A88-49DC-44B1-BC0D-220A7B97601C}"/>
    <dgm:cxn modelId="{110097B3-0B24-42EE-9C79-845C028B379B}" type="presOf" srcId="{E9682B4F-0217-4B50-923E-C104AA24290F}" destId="{49B7F8FA-D256-41EF-9327-52A3551D9A60}" srcOrd="0" destOrd="0" presId="urn:microsoft.com/office/officeart/2016/7/layout/HorizontalActionList"/>
    <dgm:cxn modelId="{C54EA6C2-0E6B-42D8-9A4A-4456127A91A8}" type="presOf" srcId="{A2322D3A-7AC2-4C5C-9D7E-EAB2313D47D4}" destId="{59606EB9-9F10-4D12-A33F-A242FDCC0D0F}" srcOrd="0" destOrd="0" presId="urn:microsoft.com/office/officeart/2016/7/layout/HorizontalActionList"/>
    <dgm:cxn modelId="{E339F9C8-AD35-4E33-9434-788C81500EB2}" type="presOf" srcId="{8FE81FEC-2664-411F-AEB3-065F29F52751}" destId="{C8429E68-36DD-4F6A-A2F4-7CCDADCEFAD1}" srcOrd="0" destOrd="0" presId="urn:microsoft.com/office/officeart/2016/7/layout/HorizontalActionList"/>
    <dgm:cxn modelId="{6C23D0C9-74B2-4C8B-AB2F-A03B3B0EBE56}" srcId="{0DD8915E-DC14-41D6-9BB5-F49E1C265163}" destId="{E9682B4F-0217-4B50-923E-C104AA24290F}" srcOrd="2" destOrd="0" parTransId="{E0F6C4AF-9BBB-4698-91D7-F9AE3EACBD5D}" sibTransId="{B8632E42-D7EB-4C31-877E-6F1B2801851A}"/>
    <dgm:cxn modelId="{381FE1CC-8184-4745-8EB3-6DE11655998D}" srcId="{73D947E0-108F-4D20-A71E-3CF329F97212}" destId="{30A490C8-22B4-4D68-875C-0F0DE2FF864D}" srcOrd="0" destOrd="0" parTransId="{035C64B0-4F0C-4FD1-BD23-B1D4C9887CBE}" sibTransId="{45495DA8-8707-41E3-A12B-FA5766269C44}"/>
    <dgm:cxn modelId="{179FAFCF-F878-464E-A8A6-1185EFA0E380}" srcId="{0DD8915E-DC14-41D6-9BB5-F49E1C265163}" destId="{A2322D3A-7AC2-4C5C-9D7E-EAB2313D47D4}" srcOrd="4" destOrd="0" parTransId="{4A8C15D4-B36F-4764-B4FF-F2AF790D3E17}" sibTransId="{84DE1C3A-3FC7-4DB3-88ED-33F65A71557A}"/>
    <dgm:cxn modelId="{8CB96BD1-8B01-481A-B525-C5C507C9951C}" type="presOf" srcId="{0EC0C300-11E4-45CF-8418-973585107209}" destId="{6B5FE59C-B471-448A-AA7A-B526DCC4D4CA}" srcOrd="0" destOrd="0" presId="urn:microsoft.com/office/officeart/2016/7/layout/HorizontalActionList"/>
    <dgm:cxn modelId="{36A4EED2-16DE-4F21-9B57-BD053CD7ED3D}" type="presOf" srcId="{FEB4A941-E9FA-4A86-A673-85FF34B35F20}" destId="{C42A8BDE-B838-475D-AFDE-17B60D744AB6}" srcOrd="0" destOrd="0" presId="urn:microsoft.com/office/officeart/2016/7/layout/HorizontalActionList"/>
    <dgm:cxn modelId="{BF1349D4-34AE-476D-8D7B-F3ABAB74304F}" type="presOf" srcId="{50418D2B-9486-42DE-AFDD-1D31420040FF}" destId="{4FEB85EB-D046-4CDB-8A62-BBCE260C4490}" srcOrd="0" destOrd="0" presId="urn:microsoft.com/office/officeart/2016/7/layout/HorizontalActionList"/>
    <dgm:cxn modelId="{825BC9D8-F515-4FBF-8CF8-23CD32968E1D}" type="presOf" srcId="{0DD8915E-DC14-41D6-9BB5-F49E1C265163}" destId="{E4B4F7C4-5024-45F0-9FD7-C5068A1AE6C4}" srcOrd="0" destOrd="0" presId="urn:microsoft.com/office/officeart/2016/7/layout/HorizontalActionList"/>
    <dgm:cxn modelId="{E9D2B9D9-3B26-471C-AF45-E02D1C258CD3}" type="presParOf" srcId="{E4B4F7C4-5024-45F0-9FD7-C5068A1AE6C4}" destId="{473E2436-1BC1-4A6C-8568-5C38418F52D1}" srcOrd="0" destOrd="0" presId="urn:microsoft.com/office/officeart/2016/7/layout/HorizontalActionList"/>
    <dgm:cxn modelId="{A151C920-5872-4C88-8534-922E9C800B9B}" type="presParOf" srcId="{473E2436-1BC1-4A6C-8568-5C38418F52D1}" destId="{BDBD7220-3F85-45D2-BED6-5BBFBC23EAE3}" srcOrd="0" destOrd="0" presId="urn:microsoft.com/office/officeart/2016/7/layout/HorizontalActionList"/>
    <dgm:cxn modelId="{45373909-AB37-4D9A-936C-DC8447BC111D}" type="presParOf" srcId="{473E2436-1BC1-4A6C-8568-5C38418F52D1}" destId="{22359DD7-1BFB-4900-BAE6-6084F2F57988}" srcOrd="1" destOrd="0" presId="urn:microsoft.com/office/officeart/2016/7/layout/HorizontalActionList"/>
    <dgm:cxn modelId="{CFC7E7C1-85BC-47FC-BC11-D0BACA8440B9}" type="presParOf" srcId="{E4B4F7C4-5024-45F0-9FD7-C5068A1AE6C4}" destId="{38C65349-0C40-499F-9765-B6F38C2DC3C3}" srcOrd="1" destOrd="0" presId="urn:microsoft.com/office/officeart/2016/7/layout/HorizontalActionList"/>
    <dgm:cxn modelId="{86FF1107-69E9-4310-A0D8-2BF61292A72B}" type="presParOf" srcId="{E4B4F7C4-5024-45F0-9FD7-C5068A1AE6C4}" destId="{C6650FDC-3601-45F5-9125-6E3F90A53F8A}" srcOrd="2" destOrd="0" presId="urn:microsoft.com/office/officeart/2016/7/layout/HorizontalActionList"/>
    <dgm:cxn modelId="{1C7F1C64-2F3D-4695-A56C-92B1B848B0C2}" type="presParOf" srcId="{C6650FDC-3601-45F5-9125-6E3F90A53F8A}" destId="{C4F84DEA-2002-4D32-8E80-70EEE05E345A}" srcOrd="0" destOrd="0" presId="urn:microsoft.com/office/officeart/2016/7/layout/HorizontalActionList"/>
    <dgm:cxn modelId="{DC59A3FF-666D-48A7-B3BE-98A9F829402D}" type="presParOf" srcId="{C6650FDC-3601-45F5-9125-6E3F90A53F8A}" destId="{4FEB85EB-D046-4CDB-8A62-BBCE260C4490}" srcOrd="1" destOrd="0" presId="urn:microsoft.com/office/officeart/2016/7/layout/HorizontalActionList"/>
    <dgm:cxn modelId="{AAE65B9C-F662-4FAA-8FDB-82E7FB86BB24}" type="presParOf" srcId="{E4B4F7C4-5024-45F0-9FD7-C5068A1AE6C4}" destId="{40F59683-723F-44D1-8379-95635EED1AA8}" srcOrd="3" destOrd="0" presId="urn:microsoft.com/office/officeart/2016/7/layout/HorizontalActionList"/>
    <dgm:cxn modelId="{F5BE37E3-59D0-4D56-B08C-9B1D93695802}" type="presParOf" srcId="{E4B4F7C4-5024-45F0-9FD7-C5068A1AE6C4}" destId="{BB2E4F65-C461-40C3-BC82-6A29AA851F44}" srcOrd="4" destOrd="0" presId="urn:microsoft.com/office/officeart/2016/7/layout/HorizontalActionList"/>
    <dgm:cxn modelId="{1FC3B8DB-8632-4AA8-99E5-4F0C12504130}" type="presParOf" srcId="{BB2E4F65-C461-40C3-BC82-6A29AA851F44}" destId="{49B7F8FA-D256-41EF-9327-52A3551D9A60}" srcOrd="0" destOrd="0" presId="urn:microsoft.com/office/officeart/2016/7/layout/HorizontalActionList"/>
    <dgm:cxn modelId="{03A1CBF9-FFCE-4B8C-9850-8B297556CCF4}" type="presParOf" srcId="{BB2E4F65-C461-40C3-BC82-6A29AA851F44}" destId="{6B5FE59C-B471-448A-AA7A-B526DCC4D4CA}" srcOrd="1" destOrd="0" presId="urn:microsoft.com/office/officeart/2016/7/layout/HorizontalActionList"/>
    <dgm:cxn modelId="{BAB9C1C4-8A05-4AE7-B42E-55875981524E}" type="presParOf" srcId="{E4B4F7C4-5024-45F0-9FD7-C5068A1AE6C4}" destId="{A91542D9-4FB3-4302-AD03-3D6EF82E6748}" srcOrd="5" destOrd="0" presId="urn:microsoft.com/office/officeart/2016/7/layout/HorizontalActionList"/>
    <dgm:cxn modelId="{F7DEAAC8-FCAD-4F6B-92BD-91B8342F3277}" type="presParOf" srcId="{E4B4F7C4-5024-45F0-9FD7-C5068A1AE6C4}" destId="{1A7C3045-2DAF-4A19-82DB-79436B2E4575}" srcOrd="6" destOrd="0" presId="urn:microsoft.com/office/officeart/2016/7/layout/HorizontalActionList"/>
    <dgm:cxn modelId="{13555CA3-20BE-41F8-BD09-0BA8CEE1C702}" type="presParOf" srcId="{1A7C3045-2DAF-4A19-82DB-79436B2E4575}" destId="{4132ECB1-6BEF-4935-AFA3-B2EAA48FDE7E}" srcOrd="0" destOrd="0" presId="urn:microsoft.com/office/officeart/2016/7/layout/HorizontalActionList"/>
    <dgm:cxn modelId="{0848E8B2-6BD5-4CB6-B7E0-F8F1B1F78E2F}" type="presParOf" srcId="{1A7C3045-2DAF-4A19-82DB-79436B2E4575}" destId="{C42A8BDE-B838-475D-AFDE-17B60D744AB6}" srcOrd="1" destOrd="0" presId="urn:microsoft.com/office/officeart/2016/7/layout/HorizontalActionList"/>
    <dgm:cxn modelId="{FD5AD2F1-E5D1-4359-99EB-D3225676DF7F}" type="presParOf" srcId="{E4B4F7C4-5024-45F0-9FD7-C5068A1AE6C4}" destId="{D0DC94A3-770A-4810-A89A-7DB7918862F6}" srcOrd="7" destOrd="0" presId="urn:microsoft.com/office/officeart/2016/7/layout/HorizontalActionList"/>
    <dgm:cxn modelId="{2608DA2F-9259-4A20-98D1-9A5F5780B66F}" type="presParOf" srcId="{E4B4F7C4-5024-45F0-9FD7-C5068A1AE6C4}" destId="{647B2244-AC3A-441A-A6FB-6136FA04F429}" srcOrd="8" destOrd="0" presId="urn:microsoft.com/office/officeart/2016/7/layout/HorizontalActionList"/>
    <dgm:cxn modelId="{F55613FD-292F-4CCF-A44A-E9FC24D70E0E}" type="presParOf" srcId="{647B2244-AC3A-441A-A6FB-6136FA04F429}" destId="{59606EB9-9F10-4D12-A33F-A242FDCC0D0F}" srcOrd="0" destOrd="0" presId="urn:microsoft.com/office/officeart/2016/7/layout/HorizontalActionList"/>
    <dgm:cxn modelId="{7B4FE576-C66F-4D92-B6AC-DA1D068316E4}" type="presParOf" srcId="{647B2244-AC3A-441A-A6FB-6136FA04F429}" destId="{C8429E68-36DD-4F6A-A2F4-7CCDADCEFAD1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11355A-0966-4A27-924D-9F4CF369C08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7AA6519-054A-45A1-A539-618F59314365}">
      <dgm:prSet custT="1"/>
      <dgm:spPr/>
      <dgm:t>
        <a:bodyPr/>
        <a:lstStyle/>
        <a:p>
          <a:r>
            <a:rPr lang="hr-HR" sz="2000" b="1" i="0" baseline="0" dirty="0"/>
            <a:t>Pokloni i pla</a:t>
          </a:r>
          <a:r>
            <a:rPr lang="hr-HR" sz="1900" b="1" i="0" baseline="0" dirty="0"/>
            <a:t>ć</a:t>
          </a:r>
          <a:r>
            <a:rPr lang="hr-HR" sz="2000" b="1" i="0" baseline="0" dirty="0"/>
            <a:t>anja državnim dužnosnicima</a:t>
          </a:r>
          <a:endParaRPr lang="en-US" sz="2000" dirty="0"/>
        </a:p>
      </dgm:t>
    </dgm:pt>
    <dgm:pt modelId="{F6FD908F-6380-41DD-A121-36F52088FDC2}" type="parTrans" cxnId="{86EE1580-48EF-4A55-8788-A02C7556963E}">
      <dgm:prSet/>
      <dgm:spPr/>
      <dgm:t>
        <a:bodyPr/>
        <a:lstStyle/>
        <a:p>
          <a:endParaRPr lang="en-US"/>
        </a:p>
      </dgm:t>
    </dgm:pt>
    <dgm:pt modelId="{58720DA8-B853-4596-AB3B-63E7A7A98413}" type="sibTrans" cxnId="{86EE1580-48EF-4A55-8788-A02C7556963E}">
      <dgm:prSet/>
      <dgm:spPr/>
      <dgm:t>
        <a:bodyPr/>
        <a:lstStyle/>
        <a:p>
          <a:endParaRPr lang="en-US"/>
        </a:p>
      </dgm:t>
    </dgm:pt>
    <dgm:pt modelId="{9ED0F02D-BDC8-4E3D-A2DF-0D8BF7723CE6}" type="pres">
      <dgm:prSet presAssocID="{7911355A-0966-4A27-924D-9F4CF369C08B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40AC7A73-7454-4D2C-8326-B56F3C4A9269}" type="pres">
      <dgm:prSet presAssocID="{47AA6519-054A-45A1-A539-618F59314365}" presName="horFlow" presStyleCnt="0"/>
      <dgm:spPr/>
    </dgm:pt>
    <dgm:pt modelId="{D25221E3-9968-4874-88CB-38D5386DFD10}" type="pres">
      <dgm:prSet presAssocID="{47AA6519-054A-45A1-A539-618F59314365}" presName="bigChev" presStyleLbl="node1" presStyleIdx="0" presStyleCnt="1"/>
      <dgm:spPr/>
    </dgm:pt>
  </dgm:ptLst>
  <dgm:cxnLst>
    <dgm:cxn modelId="{11B5137F-9466-4BC8-8577-B6B20B22FEB6}" type="presOf" srcId="{7911355A-0966-4A27-924D-9F4CF369C08B}" destId="{9ED0F02D-BDC8-4E3D-A2DF-0D8BF7723CE6}" srcOrd="0" destOrd="0" presId="urn:microsoft.com/office/officeart/2005/8/layout/lProcess3"/>
    <dgm:cxn modelId="{86EE1580-48EF-4A55-8788-A02C7556963E}" srcId="{7911355A-0966-4A27-924D-9F4CF369C08B}" destId="{47AA6519-054A-45A1-A539-618F59314365}" srcOrd="0" destOrd="0" parTransId="{F6FD908F-6380-41DD-A121-36F52088FDC2}" sibTransId="{58720DA8-B853-4596-AB3B-63E7A7A98413}"/>
    <dgm:cxn modelId="{313BF7DD-511C-4828-90F2-ADD6C5D1BFEC}" type="presOf" srcId="{47AA6519-054A-45A1-A539-618F59314365}" destId="{D25221E3-9968-4874-88CB-38D5386DFD10}" srcOrd="0" destOrd="0" presId="urn:microsoft.com/office/officeart/2005/8/layout/lProcess3"/>
    <dgm:cxn modelId="{094F2E28-FD35-4E49-B592-A86C7A599DAF}" type="presParOf" srcId="{9ED0F02D-BDC8-4E3D-A2DF-0D8BF7723CE6}" destId="{40AC7A73-7454-4D2C-8326-B56F3C4A9269}" srcOrd="0" destOrd="0" presId="urn:microsoft.com/office/officeart/2005/8/layout/lProcess3"/>
    <dgm:cxn modelId="{B3CA7FC4-7C2B-405E-B304-FEB621E4DCFD}" type="presParOf" srcId="{40AC7A73-7454-4D2C-8326-B56F3C4A9269}" destId="{D25221E3-9968-4874-88CB-38D5386DFD10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8EB845-985C-462E-8D0A-1242CE88524C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E17845B-02D9-4218-A818-EC27CA11D603}">
      <dgm:prSet custT="1"/>
      <dgm:spPr/>
      <dgm:t>
        <a:bodyPr/>
        <a:lstStyle/>
        <a:p>
          <a:r>
            <a:rPr lang="hr-HR" sz="2000" b="1" i="0" baseline="0" dirty="0"/>
            <a:t>Politi</a:t>
          </a:r>
          <a:r>
            <a:rPr lang="hr-HR" sz="1900" b="1" i="0" baseline="0" dirty="0"/>
            <a:t>č</a:t>
          </a:r>
          <a:r>
            <a:rPr lang="hr-HR" sz="2000" b="1" i="0" baseline="0" dirty="0"/>
            <a:t>ke donacije </a:t>
          </a:r>
          <a:r>
            <a:rPr lang="hr-HR" sz="1900" b="1" i="0" baseline="0" dirty="0"/>
            <a:t>č</a:t>
          </a:r>
          <a:r>
            <a:rPr lang="hr-HR" sz="2000" b="1" i="0" baseline="0" dirty="0"/>
            <a:t>lanovima parlamenta i politi</a:t>
          </a:r>
          <a:r>
            <a:rPr lang="hr-HR" sz="1900" b="1" i="0" baseline="0" dirty="0"/>
            <a:t>č</a:t>
          </a:r>
          <a:r>
            <a:rPr lang="hr-HR" sz="2000" b="1" i="0" baseline="0" dirty="0"/>
            <a:t>kim kandidatima</a:t>
          </a:r>
          <a:endParaRPr lang="en-US" sz="2000" dirty="0"/>
        </a:p>
      </dgm:t>
    </dgm:pt>
    <dgm:pt modelId="{E53FCEE5-EABC-4058-80B2-4C69E6F592DE}" type="parTrans" cxnId="{5E16FC92-28CC-4F0E-BD7B-9CC55E75AC58}">
      <dgm:prSet/>
      <dgm:spPr/>
      <dgm:t>
        <a:bodyPr/>
        <a:lstStyle/>
        <a:p>
          <a:endParaRPr lang="en-US"/>
        </a:p>
      </dgm:t>
    </dgm:pt>
    <dgm:pt modelId="{58129625-3522-4E4A-9A05-D0BCDB02E4A6}" type="sibTrans" cxnId="{5E16FC92-28CC-4F0E-BD7B-9CC55E75AC58}">
      <dgm:prSet/>
      <dgm:spPr/>
      <dgm:t>
        <a:bodyPr/>
        <a:lstStyle/>
        <a:p>
          <a:endParaRPr lang="en-US"/>
        </a:p>
      </dgm:t>
    </dgm:pt>
    <dgm:pt modelId="{D617B769-512A-41B3-92F2-9A87A167192D}" type="pres">
      <dgm:prSet presAssocID="{608EB845-985C-462E-8D0A-1242CE88524C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80558AC-07F1-45FE-B66C-775230BB92BF}" type="pres">
      <dgm:prSet presAssocID="{7E17845B-02D9-4218-A818-EC27CA11D603}" presName="horFlow" presStyleCnt="0"/>
      <dgm:spPr/>
    </dgm:pt>
    <dgm:pt modelId="{CE327F94-5EF9-4681-A6DA-B94D1319DE1A}" type="pres">
      <dgm:prSet presAssocID="{7E17845B-02D9-4218-A818-EC27CA11D603}" presName="bigChev" presStyleLbl="node1" presStyleIdx="0" presStyleCnt="1"/>
      <dgm:spPr/>
    </dgm:pt>
  </dgm:ptLst>
  <dgm:cxnLst>
    <dgm:cxn modelId="{5E16FC92-28CC-4F0E-BD7B-9CC55E75AC58}" srcId="{608EB845-985C-462E-8D0A-1242CE88524C}" destId="{7E17845B-02D9-4218-A818-EC27CA11D603}" srcOrd="0" destOrd="0" parTransId="{E53FCEE5-EABC-4058-80B2-4C69E6F592DE}" sibTransId="{58129625-3522-4E4A-9A05-D0BCDB02E4A6}"/>
    <dgm:cxn modelId="{FD712DD3-80E5-44C9-AB6A-EE3ADB6493E6}" type="presOf" srcId="{608EB845-985C-462E-8D0A-1242CE88524C}" destId="{D617B769-512A-41B3-92F2-9A87A167192D}" srcOrd="0" destOrd="0" presId="urn:microsoft.com/office/officeart/2005/8/layout/lProcess3"/>
    <dgm:cxn modelId="{408BE1E9-3DE9-47CA-9EF0-BC8BE4FD1BC7}" type="presOf" srcId="{7E17845B-02D9-4218-A818-EC27CA11D603}" destId="{CE327F94-5EF9-4681-A6DA-B94D1319DE1A}" srcOrd="0" destOrd="0" presId="urn:microsoft.com/office/officeart/2005/8/layout/lProcess3"/>
    <dgm:cxn modelId="{C0882359-9367-462E-BB5E-7F33554AE918}" type="presParOf" srcId="{D617B769-512A-41B3-92F2-9A87A167192D}" destId="{D80558AC-07F1-45FE-B66C-775230BB92BF}" srcOrd="0" destOrd="0" presId="urn:microsoft.com/office/officeart/2005/8/layout/lProcess3"/>
    <dgm:cxn modelId="{2AAD1C7C-52E2-438F-8A62-E38B917C508A}" type="presParOf" srcId="{D80558AC-07F1-45FE-B66C-775230BB92BF}" destId="{CE327F94-5EF9-4681-A6DA-B94D1319DE1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4A70948-CD30-41A3-8E66-9FB4DDC99738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D2C75F-0E71-43F6-82C4-AC9C7E54F273}">
      <dgm:prSet custT="1"/>
      <dgm:spPr/>
      <dgm:t>
        <a:bodyPr/>
        <a:lstStyle/>
        <a:p>
          <a:r>
            <a:rPr lang="hr-HR" sz="2000" b="1" i="0" baseline="0" dirty="0"/>
            <a:t>Neprimjereno ugoš</a:t>
          </a:r>
          <a:r>
            <a:rPr lang="hr-HR" sz="1900" b="1" i="0" baseline="0" dirty="0"/>
            <a:t>ć</a:t>
          </a:r>
          <a:r>
            <a:rPr lang="hr-HR" sz="2000" b="1" i="0" baseline="0" dirty="0"/>
            <a:t>ivanje i darovi </a:t>
          </a:r>
          <a:endParaRPr lang="en-US" sz="2000" dirty="0"/>
        </a:p>
      </dgm:t>
    </dgm:pt>
    <dgm:pt modelId="{C09822B0-7B18-4D72-AF16-D2C7D39AF4AC}" type="parTrans" cxnId="{CFF46E48-6722-4F65-BB1A-692C077030B2}">
      <dgm:prSet/>
      <dgm:spPr/>
      <dgm:t>
        <a:bodyPr/>
        <a:lstStyle/>
        <a:p>
          <a:endParaRPr lang="en-US"/>
        </a:p>
      </dgm:t>
    </dgm:pt>
    <dgm:pt modelId="{DA96CAC0-ACBF-4EEC-AB01-6EFC89F11D33}" type="sibTrans" cxnId="{CFF46E48-6722-4F65-BB1A-692C077030B2}">
      <dgm:prSet/>
      <dgm:spPr/>
      <dgm:t>
        <a:bodyPr/>
        <a:lstStyle/>
        <a:p>
          <a:endParaRPr lang="en-US"/>
        </a:p>
      </dgm:t>
    </dgm:pt>
    <dgm:pt modelId="{5105F0BB-9112-4BD3-BDDF-86EE48077229}" type="pres">
      <dgm:prSet presAssocID="{F4A70948-CD30-41A3-8E66-9FB4DDC9973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E4C637EF-C06E-4C46-8D15-A3E6AF6EBD25}" type="pres">
      <dgm:prSet presAssocID="{82D2C75F-0E71-43F6-82C4-AC9C7E54F273}" presName="horFlow" presStyleCnt="0"/>
      <dgm:spPr/>
    </dgm:pt>
    <dgm:pt modelId="{F992A3C4-887A-4EF3-98E5-156085437180}" type="pres">
      <dgm:prSet presAssocID="{82D2C75F-0E71-43F6-82C4-AC9C7E54F273}" presName="bigChev" presStyleLbl="node1" presStyleIdx="0" presStyleCnt="1"/>
      <dgm:spPr/>
    </dgm:pt>
  </dgm:ptLst>
  <dgm:cxnLst>
    <dgm:cxn modelId="{AED2A45E-FD6C-41E0-91FB-17C531BB43DA}" type="presOf" srcId="{F4A70948-CD30-41A3-8E66-9FB4DDC99738}" destId="{5105F0BB-9112-4BD3-BDDF-86EE48077229}" srcOrd="0" destOrd="0" presId="urn:microsoft.com/office/officeart/2005/8/layout/lProcess3"/>
    <dgm:cxn modelId="{CFF46E48-6722-4F65-BB1A-692C077030B2}" srcId="{F4A70948-CD30-41A3-8E66-9FB4DDC99738}" destId="{82D2C75F-0E71-43F6-82C4-AC9C7E54F273}" srcOrd="0" destOrd="0" parTransId="{C09822B0-7B18-4D72-AF16-D2C7D39AF4AC}" sibTransId="{DA96CAC0-ACBF-4EEC-AB01-6EFC89F11D33}"/>
    <dgm:cxn modelId="{E67EA78F-10C8-408D-9E42-CE8EA08F2FBA}" type="presOf" srcId="{82D2C75F-0E71-43F6-82C4-AC9C7E54F273}" destId="{F992A3C4-887A-4EF3-98E5-156085437180}" srcOrd="0" destOrd="0" presId="urn:microsoft.com/office/officeart/2005/8/layout/lProcess3"/>
    <dgm:cxn modelId="{922083CB-B9B5-44FA-AEA1-1BD42B3E765C}" type="presParOf" srcId="{5105F0BB-9112-4BD3-BDDF-86EE48077229}" destId="{E4C637EF-C06E-4C46-8D15-A3E6AF6EBD25}" srcOrd="0" destOrd="0" presId="urn:microsoft.com/office/officeart/2005/8/layout/lProcess3"/>
    <dgm:cxn modelId="{5273E11A-69D0-49E4-A302-A5E7B5C8CA84}" type="presParOf" srcId="{E4C637EF-C06E-4C46-8D15-A3E6AF6EBD25}" destId="{F992A3C4-887A-4EF3-98E5-156085437180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DD8915E-DC14-41D6-9BB5-F49E1C265163}" type="doc">
      <dgm:prSet loTypeId="urn:microsoft.com/office/officeart/2016/7/layout/HorizontalAction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D947E0-108F-4D20-A71E-3CF329F97212}">
      <dgm:prSet phldr="0" custT="1"/>
      <dgm:spPr/>
      <dgm:t>
        <a:bodyPr/>
        <a:lstStyle/>
        <a:p>
          <a:pPr marL="0" indent="0" algn="ctr" defTabSz="914400" rtl="0" eaLnBrk="1" latinLnBrk="0" hangingPunct="1">
            <a:lnSpc>
              <a:spcPct val="90000"/>
            </a:lnSpc>
            <a:spcBef>
              <a:spcPts val="1000"/>
            </a:spcBef>
            <a:buFont typeface="Arial" panose="020B0604020202020204" pitchFamily="34" charset="0"/>
            <a:buNone/>
          </a:pPr>
          <a:r>
            <a:rPr lang="hr-HR" sz="1600" kern="1200" spc="150" baseline="0" dirty="0">
              <a:solidFill>
                <a:schemeClr val="tx1"/>
              </a:solidFill>
              <a:latin typeface="+mj-lt"/>
              <a:ea typeface="+mj-ea"/>
              <a:cs typeface="+mj-cs"/>
            </a:rPr>
            <a:t>IDENTIFIKACIJA RIZIKA</a:t>
          </a:r>
          <a:endParaRPr lang="en-US" sz="1600" kern="1200" spc="150" baseline="0" dirty="0">
            <a:solidFill>
              <a:schemeClr val="tx1"/>
            </a:solidFill>
            <a:latin typeface="+mj-lt"/>
            <a:ea typeface="+mj-ea"/>
            <a:cs typeface="+mj-cs"/>
          </a:endParaRPr>
        </a:p>
      </dgm:t>
    </dgm:pt>
    <dgm:pt modelId="{9D249532-A24D-4D8F-848A-9F42F2E486C9}" type="parTrans" cxnId="{A0077D09-C12C-46D0-8DF7-194B6911362A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AE813459-65AB-4FA9-B717-330DDA6DFA4E}" type="sibTrans" cxnId="{A0077D09-C12C-46D0-8DF7-194B6911362A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30A490C8-22B4-4D68-875C-0F0DE2FF864D}">
      <dgm:prSet phldr="0" custT="1"/>
      <dgm:spPr/>
      <dgm:t>
        <a:bodyPr/>
        <a:lstStyle/>
        <a:p>
          <a:pPr marL="0">
            <a:lnSpc>
              <a:spcPct val="100000"/>
            </a:lnSpc>
          </a:pPr>
          <a:r>
            <a:rPr lang="hr-HR" sz="1400" spc="50" baseline="0" dirty="0">
              <a:latin typeface="+mn-lt"/>
            </a:rPr>
            <a:t>Identifikacija Compliance rizika </a:t>
          </a:r>
          <a:endParaRPr lang="en-US" sz="1400" spc="50" baseline="0" dirty="0">
            <a:latin typeface="+mn-lt"/>
          </a:endParaRPr>
        </a:p>
      </dgm:t>
    </dgm:pt>
    <dgm:pt modelId="{035C64B0-4F0C-4FD1-BD23-B1D4C9887CBE}" type="parTrans" cxnId="{381FE1CC-8184-4745-8EB3-6DE11655998D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45495DA8-8707-41E3-A12B-FA5766269C44}" type="sibTrans" cxnId="{381FE1CC-8184-4745-8EB3-6DE11655998D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E9682B4F-0217-4B50-923E-C104AA24290F}">
      <dgm:prSet phldr="0"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spc="150" baseline="0" dirty="0">
              <a:solidFill>
                <a:prstClr val="black"/>
              </a:solidFill>
              <a:latin typeface="Tenorite"/>
              <a:ea typeface="+mn-ea"/>
              <a:cs typeface="+mn-cs"/>
            </a:rPr>
            <a:t>MITIGACIJA RIZIKA</a:t>
          </a:r>
          <a:endParaRPr lang="en-US" sz="1600" kern="1200" spc="150" baseline="0" dirty="0">
            <a:solidFill>
              <a:prstClr val="black"/>
            </a:solidFill>
            <a:latin typeface="Tenorite"/>
            <a:ea typeface="+mn-ea"/>
            <a:cs typeface="+mn-cs"/>
          </a:endParaRPr>
        </a:p>
      </dgm:t>
    </dgm:pt>
    <dgm:pt modelId="{E0F6C4AF-9BBB-4698-91D7-F9AE3EACBD5D}" type="parTrans" cxnId="{6C23D0C9-74B2-4C8B-AB2F-A03B3B0EBE56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B8632E42-D7EB-4C31-877E-6F1B2801851A}" type="sibTrans" cxnId="{6C23D0C9-74B2-4C8B-AB2F-A03B3B0EBE56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0EC0C300-11E4-45CF-8418-973585107209}">
      <dgm:prSet phldr="0" custT="1"/>
      <dgm:spPr/>
      <dgm:t>
        <a:bodyPr/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 spc="5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enorite"/>
              <a:ea typeface="+mn-ea"/>
              <a:cs typeface="+mn-cs"/>
            </a:rPr>
            <a:t>Definiranje i implementacija plana djelovanja </a:t>
          </a:r>
          <a:endParaRPr lang="en-US" sz="1400" kern="1200" spc="50" baseline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Tenorite"/>
            <a:ea typeface="+mn-ea"/>
            <a:cs typeface="+mn-cs"/>
          </a:endParaRPr>
        </a:p>
      </dgm:t>
    </dgm:pt>
    <dgm:pt modelId="{1E4DD98E-100E-46B7-B24A-408BBF69E9FA}" type="parTrans" cxnId="{51563A4F-C0EB-47D6-B5BC-47A4E599AD4B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90FAB5D1-62B3-4FF6-A07D-EE607F529C32}" type="sibTrans" cxnId="{51563A4F-C0EB-47D6-B5BC-47A4E599AD4B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FEB4A941-E9FA-4A86-A673-85FF34B35F20}">
      <dgm:prSet phldr="0" custT="1"/>
      <dgm:spPr/>
      <dgm:t>
        <a:bodyPr/>
        <a:lstStyle/>
        <a:p>
          <a:pPr marL="0" lvl="0" indent="0" algn="l" defTabSz="6667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 spc="5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enorite"/>
              <a:ea typeface="+mn-ea"/>
              <a:cs typeface="+mn-cs"/>
            </a:rPr>
            <a:t>Kontinuirana evaluacija plana djelovanja</a:t>
          </a:r>
          <a:endParaRPr lang="en-US" sz="1400" kern="1200" spc="50" baseline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Tenorite"/>
            <a:ea typeface="+mn-ea"/>
            <a:cs typeface="+mn-cs"/>
          </a:endParaRPr>
        </a:p>
      </dgm:t>
    </dgm:pt>
    <dgm:pt modelId="{39522508-BC4E-4DD5-A744-AFEFFE36DB74}" type="parTrans" cxnId="{F942F56C-9025-4AA1-9B36-C5AE0A93B0F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97624CC8-6315-4683-B26C-C30D552DA5A6}" type="sibTrans" cxnId="{F942F56C-9025-4AA1-9B36-C5AE0A93B0F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4F85505A-81B6-4FDA-A144-900B71DAD946}">
      <dgm:prSet phldr="0" custT="1"/>
      <dgm:spPr/>
      <dgm:t>
        <a:bodyPr/>
        <a:lstStyle/>
        <a:p>
          <a:pPr marL="0"/>
          <a:r>
            <a:rPr lang="hr-HR" sz="1600" kern="1200" spc="150" baseline="0" dirty="0">
              <a:solidFill>
                <a:prstClr val="black"/>
              </a:solidFill>
              <a:latin typeface="Tenorite"/>
              <a:ea typeface="+mn-ea"/>
              <a:cs typeface="+mn-cs"/>
            </a:rPr>
            <a:t>PRAĆENJE</a:t>
          </a:r>
          <a:endParaRPr lang="en-US" sz="1600" kern="1200" spc="150" baseline="0" dirty="0">
            <a:solidFill>
              <a:prstClr val="black"/>
            </a:solidFill>
            <a:latin typeface="Tenorite"/>
            <a:ea typeface="+mn-ea"/>
            <a:cs typeface="+mn-cs"/>
          </a:endParaRPr>
        </a:p>
      </dgm:t>
    </dgm:pt>
    <dgm:pt modelId="{D9A96E25-7BBE-4DDD-8DDE-B4970D4340A8}" type="parTrans" cxnId="{2D633B56-E147-4EFC-B9EE-6C0413F329B0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68F74A88-49DC-44B1-BC0D-220A7B97601C}" type="sibTrans" cxnId="{2D633B56-E147-4EFC-B9EE-6C0413F329B0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B1AFA1AF-0FF8-45B3-A6D0-0E255A2F637D}">
      <dgm:prSet phldr="0" custT="1"/>
      <dgm:spPr/>
      <dgm:t>
        <a:bodyPr/>
        <a:lstStyle/>
        <a:p>
          <a:pPr marL="0"/>
          <a:r>
            <a:rPr lang="hr-HR" sz="1600" kern="1200" spc="150" baseline="0" dirty="0">
              <a:solidFill>
                <a:prstClr val="black"/>
              </a:solidFill>
              <a:latin typeface="Tenorite"/>
              <a:ea typeface="+mn-ea"/>
              <a:cs typeface="+mn-cs"/>
            </a:rPr>
            <a:t>PROCJENA RIZIKA</a:t>
          </a:r>
          <a:endParaRPr lang="en-US" sz="1600" kern="1200" spc="150" baseline="0" dirty="0">
            <a:solidFill>
              <a:prstClr val="black"/>
            </a:solidFill>
            <a:latin typeface="Tenorite"/>
            <a:ea typeface="+mn-ea"/>
            <a:cs typeface="+mn-cs"/>
          </a:endParaRPr>
        </a:p>
      </dgm:t>
    </dgm:pt>
    <dgm:pt modelId="{88649F7A-400B-4056-965D-C9AC0B3AD942}" type="sibTrans" cxnId="{F28D7702-2FC3-49BD-BB13-C989E5EE622A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10C68AF5-481C-45AA-A216-8BBBB04515B9}" type="parTrans" cxnId="{F28D7702-2FC3-49BD-BB13-C989E5EE622A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50418D2B-9486-42DE-AFDD-1D31420040FF}">
      <dgm:prSet phldr="0" custT="1"/>
      <dgm:spPr/>
      <dgm:t>
        <a:bodyPr/>
        <a:lstStyle/>
        <a:p>
          <a:pPr marL="0">
            <a:lnSpc>
              <a:spcPct val="100000"/>
            </a:lnSpc>
          </a:pPr>
          <a:r>
            <a:rPr lang="hr-HR" sz="1400" spc="50" baseline="0" dirty="0">
              <a:latin typeface="+mn-lt"/>
            </a:rPr>
            <a:t>Utvrđivanje utjecaja i vjerojatnosti</a:t>
          </a:r>
          <a:endParaRPr lang="en-US" sz="1400" spc="50" baseline="0" dirty="0">
            <a:latin typeface="+mn-lt"/>
          </a:endParaRPr>
        </a:p>
      </dgm:t>
    </dgm:pt>
    <dgm:pt modelId="{1D87A0A5-8024-4710-846B-D5BFAC785107}" type="sibTrans" cxnId="{5A5BA622-5DEB-48B9-88D9-C1DE36C711E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D5A17F6B-93F5-442B-938A-0F38C281BE88}" type="parTrans" cxnId="{5A5BA622-5DEB-48B9-88D9-C1DE36C711E5}">
      <dgm:prSet/>
      <dgm:spPr/>
      <dgm:t>
        <a:bodyPr/>
        <a:lstStyle/>
        <a:p>
          <a:endParaRPr lang="en-US">
            <a:latin typeface="+mn-lt"/>
          </a:endParaRPr>
        </a:p>
      </dgm:t>
    </dgm:pt>
    <dgm:pt modelId="{E4B4F7C4-5024-45F0-9FD7-C5068A1AE6C4}" type="pres">
      <dgm:prSet presAssocID="{0DD8915E-DC14-41D6-9BB5-F49E1C265163}" presName="Name0" presStyleCnt="0">
        <dgm:presLayoutVars>
          <dgm:dir/>
          <dgm:animLvl val="lvl"/>
          <dgm:resizeHandles val="exact"/>
        </dgm:presLayoutVars>
      </dgm:prSet>
      <dgm:spPr/>
    </dgm:pt>
    <dgm:pt modelId="{473E2436-1BC1-4A6C-8568-5C38418F52D1}" type="pres">
      <dgm:prSet presAssocID="{73D947E0-108F-4D20-A71E-3CF329F97212}" presName="composite" presStyleCnt="0"/>
      <dgm:spPr/>
    </dgm:pt>
    <dgm:pt modelId="{BDBD7220-3F85-45D2-BED6-5BBFBC23EAE3}" type="pres">
      <dgm:prSet presAssocID="{73D947E0-108F-4D20-A71E-3CF329F97212}" presName="parTx" presStyleLbl="alignNode1" presStyleIdx="0" presStyleCnt="4" custLinFactNeighborX="-292">
        <dgm:presLayoutVars>
          <dgm:chMax val="0"/>
          <dgm:chPref val="0"/>
        </dgm:presLayoutVars>
      </dgm:prSet>
      <dgm:spPr/>
    </dgm:pt>
    <dgm:pt modelId="{22359DD7-1BFB-4900-BAE6-6084F2F57988}" type="pres">
      <dgm:prSet presAssocID="{73D947E0-108F-4D20-A71E-3CF329F97212}" presName="desTx" presStyleLbl="alignAccFollowNode1" presStyleIdx="0" presStyleCnt="4">
        <dgm:presLayoutVars/>
      </dgm:prSet>
      <dgm:spPr/>
    </dgm:pt>
    <dgm:pt modelId="{38C65349-0C40-499F-9765-B6F38C2DC3C3}" type="pres">
      <dgm:prSet presAssocID="{AE813459-65AB-4FA9-B717-330DDA6DFA4E}" presName="space" presStyleCnt="0"/>
      <dgm:spPr/>
    </dgm:pt>
    <dgm:pt modelId="{C6650FDC-3601-45F5-9125-6E3F90A53F8A}" type="pres">
      <dgm:prSet presAssocID="{B1AFA1AF-0FF8-45B3-A6D0-0E255A2F637D}" presName="composite" presStyleCnt="0"/>
      <dgm:spPr/>
    </dgm:pt>
    <dgm:pt modelId="{C4F84DEA-2002-4D32-8E80-70EEE05E345A}" type="pres">
      <dgm:prSet presAssocID="{B1AFA1AF-0FF8-45B3-A6D0-0E255A2F637D}" presName="parTx" presStyleLbl="alignNode1" presStyleIdx="1" presStyleCnt="4">
        <dgm:presLayoutVars>
          <dgm:chMax val="0"/>
          <dgm:chPref val="0"/>
        </dgm:presLayoutVars>
      </dgm:prSet>
      <dgm:spPr/>
    </dgm:pt>
    <dgm:pt modelId="{4FEB85EB-D046-4CDB-8A62-BBCE260C4490}" type="pres">
      <dgm:prSet presAssocID="{B1AFA1AF-0FF8-45B3-A6D0-0E255A2F637D}" presName="desTx" presStyleLbl="alignAccFollowNode1" presStyleIdx="1" presStyleCnt="4">
        <dgm:presLayoutVars/>
      </dgm:prSet>
      <dgm:spPr/>
    </dgm:pt>
    <dgm:pt modelId="{40F59683-723F-44D1-8379-95635EED1AA8}" type="pres">
      <dgm:prSet presAssocID="{88649F7A-400B-4056-965D-C9AC0B3AD942}" presName="space" presStyleCnt="0"/>
      <dgm:spPr/>
    </dgm:pt>
    <dgm:pt modelId="{BB2E4F65-C461-40C3-BC82-6A29AA851F44}" type="pres">
      <dgm:prSet presAssocID="{E9682B4F-0217-4B50-923E-C104AA24290F}" presName="composite" presStyleCnt="0"/>
      <dgm:spPr/>
    </dgm:pt>
    <dgm:pt modelId="{49B7F8FA-D256-41EF-9327-52A3551D9A60}" type="pres">
      <dgm:prSet presAssocID="{E9682B4F-0217-4B50-923E-C104AA24290F}" presName="parTx" presStyleLbl="alignNode1" presStyleIdx="2" presStyleCnt="4">
        <dgm:presLayoutVars>
          <dgm:chMax val="0"/>
          <dgm:chPref val="0"/>
        </dgm:presLayoutVars>
      </dgm:prSet>
      <dgm:spPr/>
    </dgm:pt>
    <dgm:pt modelId="{6B5FE59C-B471-448A-AA7A-B526DCC4D4CA}" type="pres">
      <dgm:prSet presAssocID="{E9682B4F-0217-4B50-923E-C104AA24290F}" presName="desTx" presStyleLbl="alignAccFollowNode1" presStyleIdx="2" presStyleCnt="4">
        <dgm:presLayoutVars/>
      </dgm:prSet>
      <dgm:spPr/>
    </dgm:pt>
    <dgm:pt modelId="{A91542D9-4FB3-4302-AD03-3D6EF82E6748}" type="pres">
      <dgm:prSet presAssocID="{B8632E42-D7EB-4C31-877E-6F1B2801851A}" presName="space" presStyleCnt="0"/>
      <dgm:spPr/>
    </dgm:pt>
    <dgm:pt modelId="{1A7C3045-2DAF-4A19-82DB-79436B2E4575}" type="pres">
      <dgm:prSet presAssocID="{4F85505A-81B6-4FDA-A144-900B71DAD946}" presName="composite" presStyleCnt="0"/>
      <dgm:spPr/>
    </dgm:pt>
    <dgm:pt modelId="{4132ECB1-6BEF-4935-AFA3-B2EAA48FDE7E}" type="pres">
      <dgm:prSet presAssocID="{4F85505A-81B6-4FDA-A144-900B71DAD946}" presName="parTx" presStyleLbl="alignNode1" presStyleIdx="3" presStyleCnt="4">
        <dgm:presLayoutVars>
          <dgm:chMax val="0"/>
          <dgm:chPref val="0"/>
        </dgm:presLayoutVars>
      </dgm:prSet>
      <dgm:spPr/>
    </dgm:pt>
    <dgm:pt modelId="{C42A8BDE-B838-475D-AFDE-17B60D744AB6}" type="pres">
      <dgm:prSet presAssocID="{4F85505A-81B6-4FDA-A144-900B71DAD946}" presName="desTx" presStyleLbl="alignAccFollowNode1" presStyleIdx="3" presStyleCnt="4">
        <dgm:presLayoutVars/>
      </dgm:prSet>
      <dgm:spPr/>
    </dgm:pt>
  </dgm:ptLst>
  <dgm:cxnLst>
    <dgm:cxn modelId="{F28D7702-2FC3-49BD-BB13-C989E5EE622A}" srcId="{0DD8915E-DC14-41D6-9BB5-F49E1C265163}" destId="{B1AFA1AF-0FF8-45B3-A6D0-0E255A2F637D}" srcOrd="1" destOrd="0" parTransId="{10C68AF5-481C-45AA-A216-8BBBB04515B9}" sibTransId="{88649F7A-400B-4056-965D-C9AC0B3AD942}"/>
    <dgm:cxn modelId="{31826907-E438-4A1B-A800-F181C547104F}" type="presOf" srcId="{30A490C8-22B4-4D68-875C-0F0DE2FF864D}" destId="{22359DD7-1BFB-4900-BAE6-6084F2F57988}" srcOrd="0" destOrd="0" presId="urn:microsoft.com/office/officeart/2016/7/layout/HorizontalActionList"/>
    <dgm:cxn modelId="{A0077D09-C12C-46D0-8DF7-194B6911362A}" srcId="{0DD8915E-DC14-41D6-9BB5-F49E1C265163}" destId="{73D947E0-108F-4D20-A71E-3CF329F97212}" srcOrd="0" destOrd="0" parTransId="{9D249532-A24D-4D8F-848A-9F42F2E486C9}" sibTransId="{AE813459-65AB-4FA9-B717-330DDA6DFA4E}"/>
    <dgm:cxn modelId="{5A5BA622-5DEB-48B9-88D9-C1DE36C711E5}" srcId="{B1AFA1AF-0FF8-45B3-A6D0-0E255A2F637D}" destId="{50418D2B-9486-42DE-AFDD-1D31420040FF}" srcOrd="0" destOrd="0" parTransId="{D5A17F6B-93F5-442B-938A-0F38C281BE88}" sibTransId="{1D87A0A5-8024-4710-846B-D5BFAC785107}"/>
    <dgm:cxn modelId="{77A55366-077C-403B-A9E1-B9C6B5CA3288}" type="presOf" srcId="{73D947E0-108F-4D20-A71E-3CF329F97212}" destId="{BDBD7220-3F85-45D2-BED6-5BBFBC23EAE3}" srcOrd="0" destOrd="0" presId="urn:microsoft.com/office/officeart/2016/7/layout/HorizontalActionList"/>
    <dgm:cxn modelId="{F942F56C-9025-4AA1-9B36-C5AE0A93B0F5}" srcId="{4F85505A-81B6-4FDA-A144-900B71DAD946}" destId="{FEB4A941-E9FA-4A86-A673-85FF34B35F20}" srcOrd="0" destOrd="0" parTransId="{39522508-BC4E-4DD5-A744-AFEFFE36DB74}" sibTransId="{97624CC8-6315-4683-B26C-C30D552DA5A6}"/>
    <dgm:cxn modelId="{B7F6ED6E-855A-4A7B-AE18-3BD04546002C}" type="presOf" srcId="{B1AFA1AF-0FF8-45B3-A6D0-0E255A2F637D}" destId="{C4F84DEA-2002-4D32-8E80-70EEE05E345A}" srcOrd="0" destOrd="0" presId="urn:microsoft.com/office/officeart/2016/7/layout/HorizontalActionList"/>
    <dgm:cxn modelId="{51563A4F-C0EB-47D6-B5BC-47A4E599AD4B}" srcId="{E9682B4F-0217-4B50-923E-C104AA24290F}" destId="{0EC0C300-11E4-45CF-8418-973585107209}" srcOrd="0" destOrd="0" parTransId="{1E4DD98E-100E-46B7-B24A-408BBF69E9FA}" sibTransId="{90FAB5D1-62B3-4FF6-A07D-EE607F529C32}"/>
    <dgm:cxn modelId="{6291F24F-B536-4688-99BC-6A4CB5E15E15}" type="presOf" srcId="{4F85505A-81B6-4FDA-A144-900B71DAD946}" destId="{4132ECB1-6BEF-4935-AFA3-B2EAA48FDE7E}" srcOrd="0" destOrd="0" presId="urn:microsoft.com/office/officeart/2016/7/layout/HorizontalActionList"/>
    <dgm:cxn modelId="{2D633B56-E147-4EFC-B9EE-6C0413F329B0}" srcId="{0DD8915E-DC14-41D6-9BB5-F49E1C265163}" destId="{4F85505A-81B6-4FDA-A144-900B71DAD946}" srcOrd="3" destOrd="0" parTransId="{D9A96E25-7BBE-4DDD-8DDE-B4970D4340A8}" sibTransId="{68F74A88-49DC-44B1-BC0D-220A7B97601C}"/>
    <dgm:cxn modelId="{110097B3-0B24-42EE-9C79-845C028B379B}" type="presOf" srcId="{E9682B4F-0217-4B50-923E-C104AA24290F}" destId="{49B7F8FA-D256-41EF-9327-52A3551D9A60}" srcOrd="0" destOrd="0" presId="urn:microsoft.com/office/officeart/2016/7/layout/HorizontalActionList"/>
    <dgm:cxn modelId="{6C23D0C9-74B2-4C8B-AB2F-A03B3B0EBE56}" srcId="{0DD8915E-DC14-41D6-9BB5-F49E1C265163}" destId="{E9682B4F-0217-4B50-923E-C104AA24290F}" srcOrd="2" destOrd="0" parTransId="{E0F6C4AF-9BBB-4698-91D7-F9AE3EACBD5D}" sibTransId="{B8632E42-D7EB-4C31-877E-6F1B2801851A}"/>
    <dgm:cxn modelId="{381FE1CC-8184-4745-8EB3-6DE11655998D}" srcId="{73D947E0-108F-4D20-A71E-3CF329F97212}" destId="{30A490C8-22B4-4D68-875C-0F0DE2FF864D}" srcOrd="0" destOrd="0" parTransId="{035C64B0-4F0C-4FD1-BD23-B1D4C9887CBE}" sibTransId="{45495DA8-8707-41E3-A12B-FA5766269C44}"/>
    <dgm:cxn modelId="{8CB96BD1-8B01-481A-B525-C5C507C9951C}" type="presOf" srcId="{0EC0C300-11E4-45CF-8418-973585107209}" destId="{6B5FE59C-B471-448A-AA7A-B526DCC4D4CA}" srcOrd="0" destOrd="0" presId="urn:microsoft.com/office/officeart/2016/7/layout/HorizontalActionList"/>
    <dgm:cxn modelId="{36A4EED2-16DE-4F21-9B57-BD053CD7ED3D}" type="presOf" srcId="{FEB4A941-E9FA-4A86-A673-85FF34B35F20}" destId="{C42A8BDE-B838-475D-AFDE-17B60D744AB6}" srcOrd="0" destOrd="0" presId="urn:microsoft.com/office/officeart/2016/7/layout/HorizontalActionList"/>
    <dgm:cxn modelId="{BF1349D4-34AE-476D-8D7B-F3ABAB74304F}" type="presOf" srcId="{50418D2B-9486-42DE-AFDD-1D31420040FF}" destId="{4FEB85EB-D046-4CDB-8A62-BBCE260C4490}" srcOrd="0" destOrd="0" presId="urn:microsoft.com/office/officeart/2016/7/layout/HorizontalActionList"/>
    <dgm:cxn modelId="{825BC9D8-F515-4FBF-8CF8-23CD32968E1D}" type="presOf" srcId="{0DD8915E-DC14-41D6-9BB5-F49E1C265163}" destId="{E4B4F7C4-5024-45F0-9FD7-C5068A1AE6C4}" srcOrd="0" destOrd="0" presId="urn:microsoft.com/office/officeart/2016/7/layout/HorizontalActionList"/>
    <dgm:cxn modelId="{E9D2B9D9-3B26-471C-AF45-E02D1C258CD3}" type="presParOf" srcId="{E4B4F7C4-5024-45F0-9FD7-C5068A1AE6C4}" destId="{473E2436-1BC1-4A6C-8568-5C38418F52D1}" srcOrd="0" destOrd="0" presId="urn:microsoft.com/office/officeart/2016/7/layout/HorizontalActionList"/>
    <dgm:cxn modelId="{A151C920-5872-4C88-8534-922E9C800B9B}" type="presParOf" srcId="{473E2436-1BC1-4A6C-8568-5C38418F52D1}" destId="{BDBD7220-3F85-45D2-BED6-5BBFBC23EAE3}" srcOrd="0" destOrd="0" presId="urn:microsoft.com/office/officeart/2016/7/layout/HorizontalActionList"/>
    <dgm:cxn modelId="{45373909-AB37-4D9A-936C-DC8447BC111D}" type="presParOf" srcId="{473E2436-1BC1-4A6C-8568-5C38418F52D1}" destId="{22359DD7-1BFB-4900-BAE6-6084F2F57988}" srcOrd="1" destOrd="0" presId="urn:microsoft.com/office/officeart/2016/7/layout/HorizontalActionList"/>
    <dgm:cxn modelId="{CFC7E7C1-85BC-47FC-BC11-D0BACA8440B9}" type="presParOf" srcId="{E4B4F7C4-5024-45F0-9FD7-C5068A1AE6C4}" destId="{38C65349-0C40-499F-9765-B6F38C2DC3C3}" srcOrd="1" destOrd="0" presId="urn:microsoft.com/office/officeart/2016/7/layout/HorizontalActionList"/>
    <dgm:cxn modelId="{86FF1107-69E9-4310-A0D8-2BF61292A72B}" type="presParOf" srcId="{E4B4F7C4-5024-45F0-9FD7-C5068A1AE6C4}" destId="{C6650FDC-3601-45F5-9125-6E3F90A53F8A}" srcOrd="2" destOrd="0" presId="urn:microsoft.com/office/officeart/2016/7/layout/HorizontalActionList"/>
    <dgm:cxn modelId="{1C7F1C64-2F3D-4695-A56C-92B1B848B0C2}" type="presParOf" srcId="{C6650FDC-3601-45F5-9125-6E3F90A53F8A}" destId="{C4F84DEA-2002-4D32-8E80-70EEE05E345A}" srcOrd="0" destOrd="0" presId="urn:microsoft.com/office/officeart/2016/7/layout/HorizontalActionList"/>
    <dgm:cxn modelId="{DC59A3FF-666D-48A7-B3BE-98A9F829402D}" type="presParOf" srcId="{C6650FDC-3601-45F5-9125-6E3F90A53F8A}" destId="{4FEB85EB-D046-4CDB-8A62-BBCE260C4490}" srcOrd="1" destOrd="0" presId="urn:microsoft.com/office/officeart/2016/7/layout/HorizontalActionList"/>
    <dgm:cxn modelId="{AAE65B9C-F662-4FAA-8FDB-82E7FB86BB24}" type="presParOf" srcId="{E4B4F7C4-5024-45F0-9FD7-C5068A1AE6C4}" destId="{40F59683-723F-44D1-8379-95635EED1AA8}" srcOrd="3" destOrd="0" presId="urn:microsoft.com/office/officeart/2016/7/layout/HorizontalActionList"/>
    <dgm:cxn modelId="{F5BE37E3-59D0-4D56-B08C-9B1D93695802}" type="presParOf" srcId="{E4B4F7C4-5024-45F0-9FD7-C5068A1AE6C4}" destId="{BB2E4F65-C461-40C3-BC82-6A29AA851F44}" srcOrd="4" destOrd="0" presId="urn:microsoft.com/office/officeart/2016/7/layout/HorizontalActionList"/>
    <dgm:cxn modelId="{1FC3B8DB-8632-4AA8-99E5-4F0C12504130}" type="presParOf" srcId="{BB2E4F65-C461-40C3-BC82-6A29AA851F44}" destId="{49B7F8FA-D256-41EF-9327-52A3551D9A60}" srcOrd="0" destOrd="0" presId="urn:microsoft.com/office/officeart/2016/7/layout/HorizontalActionList"/>
    <dgm:cxn modelId="{03A1CBF9-FFCE-4B8C-9850-8B297556CCF4}" type="presParOf" srcId="{BB2E4F65-C461-40C3-BC82-6A29AA851F44}" destId="{6B5FE59C-B471-448A-AA7A-B526DCC4D4CA}" srcOrd="1" destOrd="0" presId="urn:microsoft.com/office/officeart/2016/7/layout/HorizontalActionList"/>
    <dgm:cxn modelId="{BAB9C1C4-8A05-4AE7-B42E-55875981524E}" type="presParOf" srcId="{E4B4F7C4-5024-45F0-9FD7-C5068A1AE6C4}" destId="{A91542D9-4FB3-4302-AD03-3D6EF82E6748}" srcOrd="5" destOrd="0" presId="urn:microsoft.com/office/officeart/2016/7/layout/HorizontalActionList"/>
    <dgm:cxn modelId="{F7DEAAC8-FCAD-4F6B-92BD-91B8342F3277}" type="presParOf" srcId="{E4B4F7C4-5024-45F0-9FD7-C5068A1AE6C4}" destId="{1A7C3045-2DAF-4A19-82DB-79436B2E4575}" srcOrd="6" destOrd="0" presId="urn:microsoft.com/office/officeart/2016/7/layout/HorizontalActionList"/>
    <dgm:cxn modelId="{13555CA3-20BE-41F8-BD09-0BA8CEE1C702}" type="presParOf" srcId="{1A7C3045-2DAF-4A19-82DB-79436B2E4575}" destId="{4132ECB1-6BEF-4935-AFA3-B2EAA48FDE7E}" srcOrd="0" destOrd="0" presId="urn:microsoft.com/office/officeart/2016/7/layout/HorizontalActionList"/>
    <dgm:cxn modelId="{0848E8B2-6BD5-4CB6-B7E0-F8F1B1F78E2F}" type="presParOf" srcId="{1A7C3045-2DAF-4A19-82DB-79436B2E4575}" destId="{C42A8BDE-B838-475D-AFDE-17B60D744AB6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BD7220-3F85-45D2-BED6-5BBFBC23EAE3}">
      <dsp:nvSpPr>
        <dsp:cNvPr id="0" name=""/>
        <dsp:cNvSpPr/>
      </dsp:nvSpPr>
      <dsp:spPr>
        <a:xfrm>
          <a:off x="8634" y="632897"/>
          <a:ext cx="2013350" cy="6040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099" tIns="159099" rIns="159099" bIns="159099" numCol="1" spcCol="1270" anchor="ctr" anchorCtr="0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hr-HR" sz="1600" kern="1200" spc="150" baseline="0" dirty="0">
              <a:solidFill>
                <a:schemeClr val="tx1"/>
              </a:solidFill>
              <a:latin typeface="+mj-lt"/>
              <a:ea typeface="+mj-ea"/>
              <a:cs typeface="+mj-cs"/>
            </a:rPr>
            <a:t>KORUPCIJA</a:t>
          </a:r>
          <a:endParaRPr lang="en-US" sz="1600" kern="1200" spc="150" baseline="0" dirty="0">
            <a:solidFill>
              <a:schemeClr val="tx1"/>
            </a:solidFill>
            <a:latin typeface="+mj-lt"/>
            <a:ea typeface="+mj-ea"/>
            <a:cs typeface="+mj-cs"/>
          </a:endParaRPr>
        </a:p>
      </dsp:txBody>
      <dsp:txXfrm>
        <a:off x="8634" y="632897"/>
        <a:ext cx="2013350" cy="604005"/>
      </dsp:txXfrm>
    </dsp:sp>
    <dsp:sp modelId="{22359DD7-1BFB-4900-BAE6-6084F2F57988}">
      <dsp:nvSpPr>
        <dsp:cNvPr id="0" name=""/>
        <dsp:cNvSpPr/>
      </dsp:nvSpPr>
      <dsp:spPr>
        <a:xfrm>
          <a:off x="8634" y="1236902"/>
          <a:ext cx="2013350" cy="1875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4" tIns="198874" rIns="198874" bIns="198874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 spc="50" baseline="0" dirty="0">
              <a:latin typeface="+mn-lt"/>
            </a:rPr>
            <a:t>Zlouporaba danog povjerenja za osobnu korist</a:t>
          </a:r>
          <a:endParaRPr lang="en-US" sz="1400" kern="1200" spc="50" baseline="0" dirty="0">
            <a:latin typeface="+mn-lt"/>
          </a:endParaRPr>
        </a:p>
      </dsp:txBody>
      <dsp:txXfrm>
        <a:off x="8634" y="1236902"/>
        <a:ext cx="2013350" cy="1875112"/>
      </dsp:txXfrm>
    </dsp:sp>
    <dsp:sp modelId="{C4F84DEA-2002-4D32-8E80-70EEE05E345A}">
      <dsp:nvSpPr>
        <dsp:cNvPr id="0" name=""/>
        <dsp:cNvSpPr/>
      </dsp:nvSpPr>
      <dsp:spPr>
        <a:xfrm>
          <a:off x="2129879" y="632897"/>
          <a:ext cx="2013350" cy="6040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099" tIns="159099" rIns="159099" bIns="159099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spc="150" baseline="0" dirty="0">
              <a:solidFill>
                <a:prstClr val="black"/>
              </a:solidFill>
              <a:latin typeface="Tenorite"/>
              <a:ea typeface="+mn-ea"/>
              <a:cs typeface="+mn-cs"/>
            </a:rPr>
            <a:t>ANTITRUST</a:t>
          </a:r>
          <a:endParaRPr lang="en-US" sz="1600" kern="1200" spc="150" baseline="0" dirty="0">
            <a:solidFill>
              <a:prstClr val="black"/>
            </a:solidFill>
            <a:latin typeface="Tenorite"/>
            <a:ea typeface="+mn-ea"/>
            <a:cs typeface="+mn-cs"/>
          </a:endParaRPr>
        </a:p>
      </dsp:txBody>
      <dsp:txXfrm>
        <a:off x="2129879" y="632897"/>
        <a:ext cx="2013350" cy="604005"/>
      </dsp:txXfrm>
    </dsp:sp>
    <dsp:sp modelId="{4FEB85EB-D046-4CDB-8A62-BBCE260C4490}">
      <dsp:nvSpPr>
        <dsp:cNvPr id="0" name=""/>
        <dsp:cNvSpPr/>
      </dsp:nvSpPr>
      <dsp:spPr>
        <a:xfrm>
          <a:off x="2129879" y="1236902"/>
          <a:ext cx="2013350" cy="1875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4" tIns="198874" rIns="198874" bIns="198874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 spc="50" baseline="0" dirty="0">
              <a:latin typeface="+mn-lt"/>
            </a:rPr>
            <a:t>Zaštita tržišta od predatorskih poslovnih praksi</a:t>
          </a:r>
          <a:endParaRPr lang="en-US" sz="1400" kern="1200" spc="50" baseline="0" dirty="0">
            <a:latin typeface="+mn-lt"/>
          </a:endParaRPr>
        </a:p>
      </dsp:txBody>
      <dsp:txXfrm>
        <a:off x="2129879" y="1236902"/>
        <a:ext cx="2013350" cy="1875112"/>
      </dsp:txXfrm>
    </dsp:sp>
    <dsp:sp modelId="{49B7F8FA-D256-41EF-9327-52A3551D9A60}">
      <dsp:nvSpPr>
        <dsp:cNvPr id="0" name=""/>
        <dsp:cNvSpPr/>
      </dsp:nvSpPr>
      <dsp:spPr>
        <a:xfrm>
          <a:off x="4251124" y="632897"/>
          <a:ext cx="2013350" cy="6040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099" tIns="159099" rIns="159099" bIns="159099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spc="150" baseline="0" dirty="0">
              <a:solidFill>
                <a:prstClr val="black"/>
              </a:solidFill>
              <a:latin typeface="Tenorite"/>
              <a:ea typeface="+mn-ea"/>
              <a:cs typeface="+mn-cs"/>
            </a:rPr>
            <a:t>PRANJE NOVCA</a:t>
          </a:r>
          <a:endParaRPr lang="en-US" sz="1600" kern="1200" spc="150" baseline="0" dirty="0">
            <a:solidFill>
              <a:prstClr val="black"/>
            </a:solidFill>
            <a:latin typeface="Tenorite"/>
            <a:ea typeface="+mn-ea"/>
            <a:cs typeface="+mn-cs"/>
          </a:endParaRPr>
        </a:p>
      </dsp:txBody>
      <dsp:txXfrm>
        <a:off x="4251124" y="632897"/>
        <a:ext cx="2013350" cy="604005"/>
      </dsp:txXfrm>
    </dsp:sp>
    <dsp:sp modelId="{6B5FE59C-B471-448A-AA7A-B526DCC4D4CA}">
      <dsp:nvSpPr>
        <dsp:cNvPr id="0" name=""/>
        <dsp:cNvSpPr/>
      </dsp:nvSpPr>
      <dsp:spPr>
        <a:xfrm>
          <a:off x="4251124" y="1236902"/>
          <a:ext cx="2013350" cy="1875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4" tIns="198874" rIns="198874" bIns="198874" numCol="1" spcCol="1270" anchor="t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 spc="5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enorite"/>
              <a:ea typeface="+mn-ea"/>
              <a:cs typeface="+mn-cs"/>
            </a:rPr>
            <a:t>Integracija ilegalno stečenih sredstava u redovne novčane tijekove </a:t>
          </a:r>
          <a:endParaRPr lang="en-US" sz="1400" kern="1200" spc="50" baseline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Tenorite"/>
            <a:ea typeface="+mn-ea"/>
            <a:cs typeface="+mn-cs"/>
          </a:endParaRPr>
        </a:p>
      </dsp:txBody>
      <dsp:txXfrm>
        <a:off x="4251124" y="1236902"/>
        <a:ext cx="2013350" cy="1875112"/>
      </dsp:txXfrm>
    </dsp:sp>
    <dsp:sp modelId="{4132ECB1-6BEF-4935-AFA3-B2EAA48FDE7E}">
      <dsp:nvSpPr>
        <dsp:cNvPr id="0" name=""/>
        <dsp:cNvSpPr/>
      </dsp:nvSpPr>
      <dsp:spPr>
        <a:xfrm>
          <a:off x="6372369" y="632897"/>
          <a:ext cx="2013350" cy="6040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099" tIns="159099" rIns="159099" bIns="159099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spc="150" baseline="0" dirty="0">
              <a:solidFill>
                <a:prstClr val="black"/>
              </a:solidFill>
              <a:latin typeface="Tenorite"/>
              <a:ea typeface="+mn-ea"/>
              <a:cs typeface="+mn-cs"/>
            </a:rPr>
            <a:t>LJUDSKA PRAVA</a:t>
          </a:r>
          <a:endParaRPr lang="en-US" sz="1600" kern="1200" spc="150" baseline="0" dirty="0">
            <a:solidFill>
              <a:prstClr val="black"/>
            </a:solidFill>
            <a:latin typeface="Tenorite"/>
            <a:ea typeface="+mn-ea"/>
            <a:cs typeface="+mn-cs"/>
          </a:endParaRPr>
        </a:p>
      </dsp:txBody>
      <dsp:txXfrm>
        <a:off x="6372369" y="632897"/>
        <a:ext cx="2013350" cy="604005"/>
      </dsp:txXfrm>
    </dsp:sp>
    <dsp:sp modelId="{C42A8BDE-B838-475D-AFDE-17B60D744AB6}">
      <dsp:nvSpPr>
        <dsp:cNvPr id="0" name=""/>
        <dsp:cNvSpPr/>
      </dsp:nvSpPr>
      <dsp:spPr>
        <a:xfrm>
          <a:off x="6372369" y="1236902"/>
          <a:ext cx="2013350" cy="1875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874" tIns="198874" rIns="198874" bIns="198874" numCol="1" spcCol="1270" anchor="t" anchorCtr="0">
          <a:noAutofit/>
        </a:bodyPr>
        <a:lstStyle/>
        <a:p>
          <a:pPr marL="0" lvl="0" indent="0" algn="l" defTabSz="6667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 spc="5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enorite"/>
              <a:ea typeface="+mn-ea"/>
              <a:cs typeface="+mn-cs"/>
            </a:rPr>
            <a:t>Kompanije podupiru i poštuju zaštitu međunarodno priznatih ljudskih prava</a:t>
          </a:r>
          <a:endParaRPr lang="en-US" sz="1400" kern="1200" spc="50" baseline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Tenorite"/>
            <a:ea typeface="+mn-ea"/>
            <a:cs typeface="+mn-cs"/>
          </a:endParaRPr>
        </a:p>
      </dsp:txBody>
      <dsp:txXfrm>
        <a:off x="6372369" y="1236902"/>
        <a:ext cx="2013350" cy="1875112"/>
      </dsp:txXfrm>
    </dsp:sp>
    <dsp:sp modelId="{59606EB9-9F10-4D12-A33F-A242FDCC0D0F}">
      <dsp:nvSpPr>
        <dsp:cNvPr id="0" name=""/>
        <dsp:cNvSpPr/>
      </dsp:nvSpPr>
      <dsp:spPr>
        <a:xfrm>
          <a:off x="8493615" y="632897"/>
          <a:ext cx="2013350" cy="6040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099" tIns="159099" rIns="159099" bIns="159099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spc="150" baseline="0" dirty="0">
              <a:solidFill>
                <a:prstClr val="black"/>
              </a:solidFill>
              <a:latin typeface="Tenorite"/>
              <a:ea typeface="+mn-ea"/>
              <a:cs typeface="+mn-cs"/>
            </a:rPr>
            <a:t>KONTROLA IZVOZA</a:t>
          </a:r>
          <a:endParaRPr lang="en-US" sz="1600" kern="1200" spc="150" baseline="0" dirty="0">
            <a:solidFill>
              <a:prstClr val="black"/>
            </a:solidFill>
            <a:latin typeface="Tenorite"/>
            <a:ea typeface="+mn-ea"/>
            <a:cs typeface="+mn-cs"/>
          </a:endParaRPr>
        </a:p>
      </dsp:txBody>
      <dsp:txXfrm>
        <a:off x="8493615" y="632897"/>
        <a:ext cx="2013350" cy="604005"/>
      </dsp:txXfrm>
    </dsp:sp>
    <dsp:sp modelId="{C8429E68-36DD-4F6A-A2F4-7CCDADCEFAD1}">
      <dsp:nvSpPr>
        <dsp:cNvPr id="0" name=""/>
        <dsp:cNvSpPr/>
      </dsp:nvSpPr>
      <dsp:spPr>
        <a:xfrm>
          <a:off x="8493615" y="1236902"/>
          <a:ext cx="2013350" cy="18751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t" anchorCtr="0">
          <a:noAutofit/>
        </a:bodyPr>
        <a:lstStyle/>
        <a:p>
          <a:pPr marL="0" lvl="0" indent="0" algn="l" defTabSz="6667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 spc="5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enorite"/>
              <a:ea typeface="+mn-ea"/>
              <a:cs typeface="+mn-cs"/>
            </a:rPr>
            <a:t>Osiguravanje nacionalne i međunarodne sigurnosti, te ispunjavanje međunarodnih obaveza</a:t>
          </a:r>
          <a:endParaRPr lang="en-US" sz="1400" kern="1200" spc="50" baseline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Tenorite"/>
            <a:ea typeface="+mn-ea"/>
            <a:cs typeface="+mn-cs"/>
          </a:endParaRPr>
        </a:p>
      </dsp:txBody>
      <dsp:txXfrm>
        <a:off x="8493615" y="1236902"/>
        <a:ext cx="2013350" cy="18751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5221E3-9968-4874-88CB-38D5386DFD10}">
      <dsp:nvSpPr>
        <dsp:cNvPr id="0" name=""/>
        <dsp:cNvSpPr/>
      </dsp:nvSpPr>
      <dsp:spPr>
        <a:xfrm>
          <a:off x="104025" y="738"/>
          <a:ext cx="3596305" cy="14385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i="0" kern="1200" baseline="0" dirty="0"/>
            <a:t>Pokloni i pla</a:t>
          </a:r>
          <a:r>
            <a:rPr lang="hr-HR" sz="1900" b="1" i="0" kern="1200" baseline="0" dirty="0"/>
            <a:t>ć</a:t>
          </a:r>
          <a:r>
            <a:rPr lang="hr-HR" sz="2000" b="1" i="0" kern="1200" baseline="0" dirty="0"/>
            <a:t>anja državnim dužnosnicima</a:t>
          </a:r>
          <a:endParaRPr lang="en-US" sz="2000" kern="1200" dirty="0"/>
        </a:p>
      </dsp:txBody>
      <dsp:txXfrm>
        <a:off x="823286" y="738"/>
        <a:ext cx="2157783" cy="14385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327F94-5EF9-4681-A6DA-B94D1319DE1A}">
      <dsp:nvSpPr>
        <dsp:cNvPr id="0" name=""/>
        <dsp:cNvSpPr/>
      </dsp:nvSpPr>
      <dsp:spPr>
        <a:xfrm>
          <a:off x="104025" y="738"/>
          <a:ext cx="3596305" cy="14385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i="0" kern="1200" baseline="0" dirty="0"/>
            <a:t>Politi</a:t>
          </a:r>
          <a:r>
            <a:rPr lang="hr-HR" sz="1900" b="1" i="0" kern="1200" baseline="0" dirty="0"/>
            <a:t>č</a:t>
          </a:r>
          <a:r>
            <a:rPr lang="hr-HR" sz="2000" b="1" i="0" kern="1200" baseline="0" dirty="0"/>
            <a:t>ke donacije </a:t>
          </a:r>
          <a:r>
            <a:rPr lang="hr-HR" sz="1900" b="1" i="0" kern="1200" baseline="0" dirty="0"/>
            <a:t>č</a:t>
          </a:r>
          <a:r>
            <a:rPr lang="hr-HR" sz="2000" b="1" i="0" kern="1200" baseline="0" dirty="0"/>
            <a:t>lanovima parlamenta i politi</a:t>
          </a:r>
          <a:r>
            <a:rPr lang="hr-HR" sz="1900" b="1" i="0" kern="1200" baseline="0" dirty="0"/>
            <a:t>č</a:t>
          </a:r>
          <a:r>
            <a:rPr lang="hr-HR" sz="2000" b="1" i="0" kern="1200" baseline="0" dirty="0"/>
            <a:t>kim kandidatima</a:t>
          </a:r>
          <a:endParaRPr lang="en-US" sz="2000" kern="1200" dirty="0"/>
        </a:p>
      </dsp:txBody>
      <dsp:txXfrm>
        <a:off x="823286" y="738"/>
        <a:ext cx="2157783" cy="14385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92A3C4-887A-4EF3-98E5-156085437180}">
      <dsp:nvSpPr>
        <dsp:cNvPr id="0" name=""/>
        <dsp:cNvSpPr/>
      </dsp:nvSpPr>
      <dsp:spPr>
        <a:xfrm>
          <a:off x="104025" y="738"/>
          <a:ext cx="3596305" cy="143852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b="1" i="0" kern="1200" baseline="0" dirty="0"/>
            <a:t>Neprimjereno ugoš</a:t>
          </a:r>
          <a:r>
            <a:rPr lang="hr-HR" sz="1900" b="1" i="0" kern="1200" baseline="0" dirty="0"/>
            <a:t>ć</a:t>
          </a:r>
          <a:r>
            <a:rPr lang="hr-HR" sz="2000" b="1" i="0" kern="1200" baseline="0" dirty="0"/>
            <a:t>ivanje i darovi </a:t>
          </a:r>
          <a:endParaRPr lang="en-US" sz="2000" kern="1200" dirty="0"/>
        </a:p>
      </dsp:txBody>
      <dsp:txXfrm>
        <a:off x="823286" y="738"/>
        <a:ext cx="2157783" cy="143852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BD7220-3F85-45D2-BED6-5BBFBC23EAE3}">
      <dsp:nvSpPr>
        <dsp:cNvPr id="0" name=""/>
        <dsp:cNvSpPr/>
      </dsp:nvSpPr>
      <dsp:spPr>
        <a:xfrm>
          <a:off x="5143" y="748982"/>
          <a:ext cx="2541775" cy="7625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857" tIns="200857" rIns="200857" bIns="200857" numCol="1" spcCol="1270" anchor="ctr" anchorCtr="0"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hr-HR" sz="1600" kern="1200" spc="150" baseline="0" dirty="0">
              <a:solidFill>
                <a:schemeClr val="tx1"/>
              </a:solidFill>
              <a:latin typeface="+mj-lt"/>
              <a:ea typeface="+mj-ea"/>
              <a:cs typeface="+mj-cs"/>
            </a:rPr>
            <a:t>IDENTIFIKACIJA RIZIKA</a:t>
          </a:r>
          <a:endParaRPr lang="en-US" sz="1600" kern="1200" spc="150" baseline="0" dirty="0">
            <a:solidFill>
              <a:schemeClr val="tx1"/>
            </a:solidFill>
            <a:latin typeface="+mj-lt"/>
            <a:ea typeface="+mj-ea"/>
            <a:cs typeface="+mj-cs"/>
          </a:endParaRPr>
        </a:p>
      </dsp:txBody>
      <dsp:txXfrm>
        <a:off x="5143" y="748982"/>
        <a:ext cx="2541775" cy="762532"/>
      </dsp:txXfrm>
    </dsp:sp>
    <dsp:sp modelId="{22359DD7-1BFB-4900-BAE6-6084F2F57988}">
      <dsp:nvSpPr>
        <dsp:cNvPr id="0" name=""/>
        <dsp:cNvSpPr/>
      </dsp:nvSpPr>
      <dsp:spPr>
        <a:xfrm>
          <a:off x="12565" y="1511515"/>
          <a:ext cx="2541775" cy="148441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071" tIns="251071" rIns="251071" bIns="251071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 spc="50" baseline="0" dirty="0">
              <a:latin typeface="+mn-lt"/>
            </a:rPr>
            <a:t>Identifikacija Compliance rizika </a:t>
          </a:r>
          <a:endParaRPr lang="en-US" sz="1400" kern="1200" spc="50" baseline="0" dirty="0">
            <a:latin typeface="+mn-lt"/>
          </a:endParaRPr>
        </a:p>
      </dsp:txBody>
      <dsp:txXfrm>
        <a:off x="12565" y="1511515"/>
        <a:ext cx="2541775" cy="1484415"/>
      </dsp:txXfrm>
    </dsp:sp>
    <dsp:sp modelId="{C4F84DEA-2002-4D32-8E80-70EEE05E345A}">
      <dsp:nvSpPr>
        <dsp:cNvPr id="0" name=""/>
        <dsp:cNvSpPr/>
      </dsp:nvSpPr>
      <dsp:spPr>
        <a:xfrm>
          <a:off x="2662130" y="748982"/>
          <a:ext cx="2541775" cy="7625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857" tIns="200857" rIns="200857" bIns="200857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spc="150" baseline="0" dirty="0">
              <a:solidFill>
                <a:prstClr val="black"/>
              </a:solidFill>
              <a:latin typeface="Tenorite"/>
              <a:ea typeface="+mn-ea"/>
              <a:cs typeface="+mn-cs"/>
            </a:rPr>
            <a:t>PROCJENA RIZIKA</a:t>
          </a:r>
          <a:endParaRPr lang="en-US" sz="1600" kern="1200" spc="150" baseline="0" dirty="0">
            <a:solidFill>
              <a:prstClr val="black"/>
            </a:solidFill>
            <a:latin typeface="Tenorite"/>
            <a:ea typeface="+mn-ea"/>
            <a:cs typeface="+mn-cs"/>
          </a:endParaRPr>
        </a:p>
      </dsp:txBody>
      <dsp:txXfrm>
        <a:off x="2662130" y="748982"/>
        <a:ext cx="2541775" cy="762532"/>
      </dsp:txXfrm>
    </dsp:sp>
    <dsp:sp modelId="{4FEB85EB-D046-4CDB-8A62-BBCE260C4490}">
      <dsp:nvSpPr>
        <dsp:cNvPr id="0" name=""/>
        <dsp:cNvSpPr/>
      </dsp:nvSpPr>
      <dsp:spPr>
        <a:xfrm>
          <a:off x="2662130" y="1511515"/>
          <a:ext cx="2541775" cy="148441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071" tIns="251071" rIns="251071" bIns="251071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 spc="50" baseline="0" dirty="0">
              <a:latin typeface="+mn-lt"/>
            </a:rPr>
            <a:t>Utvrđivanje utjecaja i vjerojatnosti</a:t>
          </a:r>
          <a:endParaRPr lang="en-US" sz="1400" kern="1200" spc="50" baseline="0" dirty="0">
            <a:latin typeface="+mn-lt"/>
          </a:endParaRPr>
        </a:p>
      </dsp:txBody>
      <dsp:txXfrm>
        <a:off x="2662130" y="1511515"/>
        <a:ext cx="2541775" cy="1484415"/>
      </dsp:txXfrm>
    </dsp:sp>
    <dsp:sp modelId="{49B7F8FA-D256-41EF-9327-52A3551D9A60}">
      <dsp:nvSpPr>
        <dsp:cNvPr id="0" name=""/>
        <dsp:cNvSpPr/>
      </dsp:nvSpPr>
      <dsp:spPr>
        <a:xfrm>
          <a:off x="5311694" y="748982"/>
          <a:ext cx="2541775" cy="7625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857" tIns="200857" rIns="200857" bIns="200857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spc="150" baseline="0" dirty="0">
              <a:solidFill>
                <a:prstClr val="black"/>
              </a:solidFill>
              <a:latin typeface="Tenorite"/>
              <a:ea typeface="+mn-ea"/>
              <a:cs typeface="+mn-cs"/>
            </a:rPr>
            <a:t>MITIGACIJA RIZIKA</a:t>
          </a:r>
          <a:endParaRPr lang="en-US" sz="1600" kern="1200" spc="150" baseline="0" dirty="0">
            <a:solidFill>
              <a:prstClr val="black"/>
            </a:solidFill>
            <a:latin typeface="Tenorite"/>
            <a:ea typeface="+mn-ea"/>
            <a:cs typeface="+mn-cs"/>
          </a:endParaRPr>
        </a:p>
      </dsp:txBody>
      <dsp:txXfrm>
        <a:off x="5311694" y="748982"/>
        <a:ext cx="2541775" cy="762532"/>
      </dsp:txXfrm>
    </dsp:sp>
    <dsp:sp modelId="{6B5FE59C-B471-448A-AA7A-B526DCC4D4CA}">
      <dsp:nvSpPr>
        <dsp:cNvPr id="0" name=""/>
        <dsp:cNvSpPr/>
      </dsp:nvSpPr>
      <dsp:spPr>
        <a:xfrm>
          <a:off x="5311694" y="1511515"/>
          <a:ext cx="2541775" cy="148441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071" tIns="251071" rIns="251071" bIns="251071" numCol="1" spcCol="1270" anchor="t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 spc="5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enorite"/>
              <a:ea typeface="+mn-ea"/>
              <a:cs typeface="+mn-cs"/>
            </a:rPr>
            <a:t>Definiranje i implementacija plana djelovanja </a:t>
          </a:r>
          <a:endParaRPr lang="en-US" sz="1400" kern="1200" spc="50" baseline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Tenorite"/>
            <a:ea typeface="+mn-ea"/>
            <a:cs typeface="+mn-cs"/>
          </a:endParaRPr>
        </a:p>
      </dsp:txBody>
      <dsp:txXfrm>
        <a:off x="5311694" y="1511515"/>
        <a:ext cx="2541775" cy="1484415"/>
      </dsp:txXfrm>
    </dsp:sp>
    <dsp:sp modelId="{4132ECB1-6BEF-4935-AFA3-B2EAA48FDE7E}">
      <dsp:nvSpPr>
        <dsp:cNvPr id="0" name=""/>
        <dsp:cNvSpPr/>
      </dsp:nvSpPr>
      <dsp:spPr>
        <a:xfrm>
          <a:off x="7961258" y="748982"/>
          <a:ext cx="2541775" cy="7625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857" tIns="200857" rIns="200857" bIns="200857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spc="150" baseline="0" dirty="0">
              <a:solidFill>
                <a:prstClr val="black"/>
              </a:solidFill>
              <a:latin typeface="Tenorite"/>
              <a:ea typeface="+mn-ea"/>
              <a:cs typeface="+mn-cs"/>
            </a:rPr>
            <a:t>PRAĆENJE</a:t>
          </a:r>
          <a:endParaRPr lang="en-US" sz="1600" kern="1200" spc="150" baseline="0" dirty="0">
            <a:solidFill>
              <a:prstClr val="black"/>
            </a:solidFill>
            <a:latin typeface="Tenorite"/>
            <a:ea typeface="+mn-ea"/>
            <a:cs typeface="+mn-cs"/>
          </a:endParaRPr>
        </a:p>
      </dsp:txBody>
      <dsp:txXfrm>
        <a:off x="7961258" y="748982"/>
        <a:ext cx="2541775" cy="762532"/>
      </dsp:txXfrm>
    </dsp:sp>
    <dsp:sp modelId="{C42A8BDE-B838-475D-AFDE-17B60D744AB6}">
      <dsp:nvSpPr>
        <dsp:cNvPr id="0" name=""/>
        <dsp:cNvSpPr/>
      </dsp:nvSpPr>
      <dsp:spPr>
        <a:xfrm>
          <a:off x="7961258" y="1511515"/>
          <a:ext cx="2541775" cy="148441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071" tIns="251071" rIns="251071" bIns="251071" numCol="1" spcCol="1270" anchor="t" anchorCtr="0">
          <a:noAutofit/>
        </a:bodyPr>
        <a:lstStyle/>
        <a:p>
          <a:pPr marL="0" lvl="0" indent="0" algn="l" defTabSz="6667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 spc="50" baseline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enorite"/>
              <a:ea typeface="+mn-ea"/>
              <a:cs typeface="+mn-cs"/>
            </a:rPr>
            <a:t>Kontinuirana evaluacija plana djelovanja</a:t>
          </a:r>
          <a:endParaRPr lang="en-US" sz="1400" kern="1200" spc="50" baseline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Tenorite"/>
            <a:ea typeface="+mn-ea"/>
            <a:cs typeface="+mn-cs"/>
          </a:endParaRPr>
        </a:p>
      </dsp:txBody>
      <dsp:txXfrm>
        <a:off x="7961258" y="1511515"/>
        <a:ext cx="2541775" cy="14844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F32FC-4BD9-442A-A8C6-51598C909FE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EFA9E-C190-4F5C-8394-BD5F1CD55C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371FA-A98D-41E8-93F4-09945841298A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89C57-55D7-40A4-A101-E74FAC7A09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spc="15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2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1020445"/>
            <a:ext cx="2895600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0" y="2924175"/>
            <a:ext cx="2895600" cy="25193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lnSpc>
                <a:spcPct val="150000"/>
              </a:lnSpc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lnSpc>
                <a:spcPct val="150000"/>
              </a:lnSpc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lnSpc>
                <a:spcPct val="150000"/>
              </a:lnSpc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lnSpc>
                <a:spcPct val="150000"/>
              </a:lnSpc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</a:t>
            </a:r>
            <a:r>
              <a:rPr lang="hr-HR" dirty="0"/>
              <a:t>22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endParaRPr lang="hr-HR" dirty="0"/>
          </a:p>
          <a:p>
            <a:r>
              <a:rPr lang="hr-HR" dirty="0"/>
              <a:t>UPRAVLJANJE COMPLIANCE RIZIKOM</a:t>
            </a:r>
            <a:endParaRPr lang="en-US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hr-HR" dirty="0"/>
              <a:t>Irena </a:t>
            </a:r>
            <a:r>
              <a:rPr lang="hr-HR" dirty="0" err="1"/>
              <a:t>Kajganić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12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1EBF9-6826-475B-8079-C11128991B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19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726A3-DF54-47D2-8C3A-34FD43A19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3800" y="6356350"/>
            <a:ext cx="3479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D125A-4493-4967-9146-841D0EF3B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7A1CF8B-3479-49A3-A30E-2F2ECE962075}"/>
              </a:ext>
            </a:extLst>
          </p:cNvPr>
          <p:cNvGrpSpPr/>
          <p:nvPr userDrawn="1"/>
        </p:nvGrpSpPr>
        <p:grpSpPr>
          <a:xfrm>
            <a:off x="6953250" y="-25401"/>
            <a:ext cx="5238750" cy="6902451"/>
            <a:chOff x="6953250" y="-25401"/>
            <a:chExt cx="5238750" cy="6902451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9FBD260-5143-4B12-B9F8-33E48D548909}"/>
                </a:ext>
              </a:extLst>
            </p:cNvPr>
            <p:cNvCxnSpPr/>
            <p:nvPr userDrawn="1"/>
          </p:nvCxnSpPr>
          <p:spPr>
            <a:xfrm>
              <a:off x="9096375" y="1497012"/>
              <a:ext cx="3095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87F08D6-2CA7-4A5A-BE34-07113DCA535D}"/>
                </a:ext>
              </a:extLst>
            </p:cNvPr>
            <p:cNvCxnSpPr/>
            <p:nvPr userDrawn="1"/>
          </p:nvCxnSpPr>
          <p:spPr>
            <a:xfrm flipH="1">
              <a:off x="6953250" y="-25401"/>
              <a:ext cx="3790950" cy="69024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49735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148840"/>
            <a:ext cx="4179570" cy="1715531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1350" y="3962003"/>
            <a:ext cx="4179570" cy="365125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12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111608"/>
            <a:ext cx="10515600" cy="3744912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277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111381"/>
            <a:ext cx="10515600" cy="3744913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</a:t>
            </a:r>
            <a:r>
              <a:rPr lang="hr-HR" dirty="0"/>
              <a:t>22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hr-HR" dirty="0"/>
              <a:t>Irena </a:t>
            </a:r>
            <a:r>
              <a:rPr lang="hr-HR" dirty="0" err="1"/>
              <a:t>Kajganić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68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7724" y="2809875"/>
            <a:ext cx="6696075" cy="1909763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04828DA-5EC5-4A00-9A7B-CD9668EF24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7725" y="5028803"/>
            <a:ext cx="6696074" cy="365125"/>
          </a:xfrm>
        </p:spPr>
        <p:txBody>
          <a:bodyPr anchor="b">
            <a:normAutofit/>
          </a:bodyPr>
          <a:lstStyle>
            <a:lvl1pPr marL="0" indent="0" algn="l"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303E9A-96BC-4283-A6E1-5948AEB119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76774" y="6356350"/>
            <a:ext cx="169545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A19C49-052B-4D3E-B227-1D787463C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43699" y="6356350"/>
            <a:ext cx="25431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5E724A-95F0-41B6-A77E-EDD067272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58350" y="6356350"/>
            <a:ext cx="1695450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065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28568" y="5084524"/>
            <a:ext cx="2317707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78300" y="5084524"/>
            <a:ext cx="2330816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1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068964" y="5084524"/>
            <a:ext cx="2317707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488845" y="5084524"/>
            <a:ext cx="2317706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3C911F2-9041-416A-B83C-F23B354E0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334250" y="0"/>
            <a:ext cx="4857750" cy="1724025"/>
            <a:chOff x="7334250" y="0"/>
            <a:chExt cx="4857750" cy="1724025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E4B72DA-52CB-4D39-A342-8857B4D959B2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1D9BCDA-DFB7-41A4-A7C7-CEE86CEDCBE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51227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87AAB93-862D-455E-9E73-3D0DAEFDED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73953"/>
            <a:ext cx="12192000" cy="5621336"/>
            <a:chOff x="0" y="473953"/>
            <a:chExt cx="12192000" cy="5621336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B0DFD584-E5CF-41EF-B51E-679CE22DDF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473953"/>
              <a:ext cx="2057400" cy="1647825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E5C02DDF-25A6-42C7-9525-F279CE2095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049000" y="5180889"/>
              <a:ext cx="1143000" cy="9144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500168" y="3809747"/>
            <a:ext cx="18288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49262" y="3809747"/>
            <a:ext cx="18288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1938DB4D-239F-4E8E-8802-0470B0131189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65558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98355" y="3654378"/>
            <a:ext cx="2105135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095999" y="3809747"/>
            <a:ext cx="2299855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4480" y="3809747"/>
            <a:ext cx="1844126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500168" y="5668583"/>
            <a:ext cx="18288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849262" y="5668583"/>
            <a:ext cx="18288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E029C5CA-EDDA-4BF9-9051-8B09E98EE1E2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65558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339926" y="5668583"/>
            <a:ext cx="1813474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744480" y="5668583"/>
            <a:ext cx="1844126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1206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786F69D-D4FA-4075-A7EC-8D31A184F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6988B2D-0240-4256-8268-4B9FF1E7236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8EEAAE1-3D04-41C3-B2D2-B3BEF34C3B2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156CA116-0F6E-4EE9-B34F-03BA07161A7A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838200" y="2111375"/>
            <a:ext cx="10515600" cy="3744913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11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074" y="1507772"/>
            <a:ext cx="2141764" cy="51435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2131" y="2584097"/>
            <a:ext cx="2141764" cy="51435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38556" y="3660422"/>
            <a:ext cx="2141764" cy="51435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22756" y="4736748"/>
            <a:ext cx="2141764" cy="514350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6" y="1613528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9" y="2682564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8" y="3755394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80" y="4824430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49143" y="6356350"/>
            <a:ext cx="377598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5259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</a:t>
            </a:r>
            <a:r>
              <a:rPr lang="hr-HR" dirty="0"/>
              <a:t>22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51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</a:t>
            </a:r>
            <a:r>
              <a:rPr lang="hr-HR" dirty="0"/>
              <a:t>22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hr-HR" dirty="0"/>
              <a:t>OPRAVLJANJE COMPLIANCE RIZIKOM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hr-HR" dirty="0"/>
              <a:t>Irena </a:t>
            </a:r>
            <a:r>
              <a:rPr lang="hr-HR" dirty="0" err="1"/>
              <a:t>Kajganić</a:t>
            </a: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2368EF4-1233-48C7-8DB5-75844BFCD5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238376" cy="3105150"/>
            <a:chOff x="0" y="0"/>
            <a:chExt cx="2238376" cy="310515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63D7850-C2A6-43CE-BBE4-8E81A0A593B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BAD3E03-2E3B-440C-9105-6F9D33006D6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18896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74AA03A-263D-4B5F-B05B-7D6923A9A4D3}"/>
              </a:ext>
            </a:extLst>
          </p:cNvPr>
          <p:cNvGrpSpPr/>
          <p:nvPr userDrawn="1"/>
        </p:nvGrpSpPr>
        <p:grpSpPr>
          <a:xfrm>
            <a:off x="0" y="0"/>
            <a:ext cx="4762501" cy="5186363"/>
            <a:chOff x="0" y="0"/>
            <a:chExt cx="4762501" cy="5186363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87F08D6-2CA7-4A5A-BE34-07113DCA535D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0" y="876300"/>
              <a:ext cx="4762500" cy="16287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768C87F-B9C3-4DFF-8454-F3F52CE4346B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2638425" y="0"/>
              <a:ext cx="2124076" cy="5186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780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1371997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14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</a:t>
            </a:r>
            <a:r>
              <a:rPr lang="hr-HR" dirty="0"/>
              <a:t>22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1031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 dirty="0"/>
              <a:t>Irena </a:t>
            </a:r>
            <a:r>
              <a:rPr lang="hr-HR" dirty="0" err="1"/>
              <a:t>Kajganić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06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  <p:sldLayoutId id="2147483666" r:id="rId5"/>
    <p:sldLayoutId id="2147483667" r:id="rId6"/>
    <p:sldLayoutId id="2147483654" r:id="rId7"/>
    <p:sldLayoutId id="2147483663" r:id="rId8"/>
    <p:sldLayoutId id="2147483662" r:id="rId9"/>
    <p:sldLayoutId id="2147483668" r:id="rId10"/>
    <p:sldLayoutId id="2147483652" r:id="rId11"/>
    <p:sldLayoutId id="2147483653" r:id="rId12"/>
    <p:sldLayoutId id="2147483660" r:id="rId13"/>
    <p:sldLayoutId id="2147483664" r:id="rId14"/>
    <p:sldLayoutId id="2147483665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17" Type="http://schemas.openxmlformats.org/officeDocument/2006/relationships/hyperlink" Target="https://www.debevoise.com/insights/publications/2022/04/fcpa-update-march-2022" TargetMode="Externa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75451-6A4B-484B-9ED1-353CCE25B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5183484" cy="1122202"/>
          </a:xfrm>
        </p:spPr>
        <p:txBody>
          <a:bodyPr/>
          <a:lstStyle/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36A1B4-B8D1-4A72-8E20-0703F54BF1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/>
          <a:p>
            <a:r>
              <a:rPr lang="hr-HR" dirty="0"/>
              <a:t>Irena </a:t>
            </a:r>
            <a:r>
              <a:rPr lang="hr-HR" dirty="0" err="1"/>
              <a:t>Kajganić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8605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075" y="1671639"/>
            <a:ext cx="5111750" cy="1204912"/>
          </a:xfrm>
        </p:spPr>
        <p:txBody>
          <a:bodyPr/>
          <a:lstStyle/>
          <a:p>
            <a:r>
              <a:rPr lang="hr-HR" dirty="0"/>
              <a:t>SADRŽAJ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/>
          <a:lstStyle/>
          <a:p>
            <a:r>
              <a:rPr lang="hr-HR" dirty="0"/>
              <a:t>Uvod</a:t>
            </a:r>
          </a:p>
          <a:p>
            <a:r>
              <a:rPr lang="hr-HR" dirty="0"/>
              <a:t>Područja rizika</a:t>
            </a:r>
          </a:p>
          <a:p>
            <a:r>
              <a:rPr lang="hr-HR" dirty="0" err="1"/>
              <a:t>Risk</a:t>
            </a:r>
            <a:r>
              <a:rPr lang="hr-HR" dirty="0"/>
              <a:t> management</a:t>
            </a:r>
          </a:p>
          <a:p>
            <a:r>
              <a:rPr lang="hr-HR" dirty="0"/>
              <a:t>Zaključak 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E12647-CCB2-45E2-A9CB-A868F49049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19200" cy="365125"/>
          </a:xfrm>
        </p:spPr>
        <p:txBody>
          <a:bodyPr/>
          <a:lstStyle/>
          <a:p>
            <a:r>
              <a:rPr lang="en-US" dirty="0"/>
              <a:t>20</a:t>
            </a:r>
            <a:r>
              <a:rPr lang="hr-HR" dirty="0"/>
              <a:t>22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1ED20-04D4-4894-B0C2-9C541A61A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3800" y="6356350"/>
            <a:ext cx="3479800" cy="365125"/>
          </a:xfrm>
        </p:spPr>
        <p:txBody>
          <a:bodyPr/>
          <a:lstStyle/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C1787E-7110-4989-B0B8-DD4E0ACC0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516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075" y="1671639"/>
            <a:ext cx="5111750" cy="1204912"/>
          </a:xfrm>
        </p:spPr>
        <p:txBody>
          <a:bodyPr/>
          <a:lstStyle/>
          <a:p>
            <a:r>
              <a:rPr lang="hr-HR" dirty="0"/>
              <a:t>uvod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232F9-FD00-464A-9F17-619C91AEF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/>
          <a:lstStyle/>
          <a:p>
            <a:r>
              <a:rPr lang="hr-HR" dirty="0"/>
              <a:t>Ustaljena zabluda vezana uz Compliance jest da rizici koji pogađaju kompanije dolaze isključivo izvana. </a:t>
            </a:r>
            <a:r>
              <a:rPr lang="en-US" dirty="0"/>
              <a:t>​</a:t>
            </a:r>
            <a:r>
              <a:rPr lang="hr-HR" dirty="0"/>
              <a:t>Jednostavna ljudska greška i interni nesporazumi pojave su koje štete organizaciji. Compliance baca svjetlo na obrasce ponašanja i njihovu predvidljivost, kako bi se spriječile greške i uspješno upravljalo rizikom.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E12647-CCB2-45E2-A9CB-A868F49049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19200" cy="365125"/>
          </a:xfrm>
        </p:spPr>
        <p:txBody>
          <a:bodyPr/>
          <a:lstStyle/>
          <a:p>
            <a:r>
              <a:rPr lang="en-US" dirty="0"/>
              <a:t>20</a:t>
            </a:r>
            <a:r>
              <a:rPr lang="hr-HR" dirty="0"/>
              <a:t>22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1ED20-04D4-4894-B0C2-9C541A61A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3800" y="6356350"/>
            <a:ext cx="3479800" cy="365125"/>
          </a:xfrm>
        </p:spPr>
        <p:txBody>
          <a:bodyPr/>
          <a:lstStyle/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C1787E-7110-4989-B0B8-DD4E0ACC0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22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762301-F83A-4BEA-9D11-E6C99FB57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P</a:t>
            </a:r>
            <a:r>
              <a:rPr lang="hr-HR" dirty="0" err="1"/>
              <a:t>odru</a:t>
            </a:r>
            <a:r>
              <a:rPr lang="hr-HR" sz="2700" dirty="0" err="1"/>
              <a:t>č</a:t>
            </a:r>
            <a:r>
              <a:rPr lang="hr-HR" dirty="0" err="1"/>
              <a:t>ja</a:t>
            </a:r>
            <a:r>
              <a:rPr lang="hr-HR" dirty="0"/>
              <a:t> rizika </a:t>
            </a:r>
            <a:endParaRPr lang="en-US" dirty="0"/>
          </a:p>
        </p:txBody>
      </p:sp>
      <p:graphicFrame>
        <p:nvGraphicFramePr>
          <p:cNvPr id="33" name="Content Placeholder 3" descr="Timeline Placeholder ">
            <a:extLst>
              <a:ext uri="{FF2B5EF4-FFF2-40B4-BE49-F238E27FC236}">
                <a16:creationId xmlns:a16="http://schemas.microsoft.com/office/drawing/2014/main" id="{7BC1F95D-CCD2-421B-B06B-706699FAAD5D}"/>
              </a:ext>
            </a:extLst>
          </p:cNvPr>
          <p:cNvGraphicFramePr>
            <a:graphicFrameLocks noGrp="1"/>
          </p:cNvGraphicFramePr>
          <p:nvPr>
            <p:ph type="dgm" sz="quarter" idx="15"/>
            <p:extLst>
              <p:ext uri="{D42A27DB-BD31-4B8C-83A1-F6EECF244321}">
                <p14:modId xmlns:p14="http://schemas.microsoft.com/office/powerpoint/2010/main" val="3924247265"/>
              </p:ext>
            </p:extLst>
          </p:nvPr>
        </p:nvGraphicFramePr>
        <p:xfrm>
          <a:off x="838200" y="2111375"/>
          <a:ext cx="10515600" cy="3744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627CC26-34EF-4BB9-B289-9EC56B07D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</a:t>
            </a:r>
            <a:r>
              <a:rPr lang="hr-HR" dirty="0"/>
              <a:t>22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E98E6AD-9D37-499C-898E-ED12AC36D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908AF9-2A07-4B50-BC13-471792106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385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40014-73D5-419B-8867-972BB18D5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892177"/>
            <a:ext cx="8421688" cy="1325563"/>
          </a:xfrm>
        </p:spPr>
        <p:txBody>
          <a:bodyPr/>
          <a:lstStyle/>
          <a:p>
            <a:r>
              <a:rPr lang="hr-HR" dirty="0"/>
              <a:t>Korupcija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5AD8B9-3719-4696-A80F-16A618C5D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33700" y="1917705"/>
            <a:ext cx="4037316" cy="823912"/>
          </a:xfrm>
        </p:spPr>
        <p:txBody>
          <a:bodyPr/>
          <a:lstStyle/>
          <a:p>
            <a:r>
              <a:rPr lang="hr-HR" dirty="0"/>
              <a:t>POSLOVNI PARTNERI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D8731E-4977-402E-8BFD-895B4D054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2980732"/>
            <a:ext cx="3924300" cy="1997867"/>
          </a:xfrm>
        </p:spPr>
        <p:txBody>
          <a:bodyPr>
            <a:normAutofit/>
          </a:bodyPr>
          <a:lstStyle/>
          <a:p>
            <a:r>
              <a:rPr lang="hr-HR" dirty="0"/>
              <a:t>Posrednici vezani uz prodaju roba i usluga </a:t>
            </a:r>
            <a:endParaRPr lang="en-US" dirty="0"/>
          </a:p>
          <a:p>
            <a:r>
              <a:rPr lang="en-US" dirty="0"/>
              <a:t>​</a:t>
            </a:r>
            <a:r>
              <a:rPr lang="hr-HR" dirty="0"/>
              <a:t>Posrednici vezani uz odluke </a:t>
            </a:r>
          </a:p>
          <a:p>
            <a:r>
              <a:rPr lang="hr-HR" dirty="0"/>
              <a:t>Distributeri, preprodavači, prodavači s dodanom vrijednošću</a:t>
            </a:r>
            <a:endParaRPr lang="en-US" dirty="0"/>
          </a:p>
          <a:p>
            <a:r>
              <a:rPr lang="en-US" dirty="0"/>
              <a:t>​</a:t>
            </a:r>
            <a:r>
              <a:rPr lang="hr-HR" dirty="0" err="1"/>
              <a:t>Konzorcijalni</a:t>
            </a:r>
            <a:r>
              <a:rPr lang="hr-HR" dirty="0"/>
              <a:t> partneri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A46C4A-D036-4440-BB64-6754F4FF27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</a:t>
            </a:r>
            <a:r>
              <a:rPr lang="hr-HR" dirty="0"/>
              <a:t>22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5F172A-5D5D-43CD-A187-DA0D303F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96FFDC-ADE8-4009-A466-A8178725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838743D-EF08-CF15-8AF7-A4277EACE07C}"/>
              </a:ext>
            </a:extLst>
          </p:cNvPr>
          <p:cNvSpPr txBox="1">
            <a:spLocks/>
          </p:cNvSpPr>
          <p:nvPr/>
        </p:nvSpPr>
        <p:spPr>
          <a:xfrm>
            <a:off x="8153400" y="2329661"/>
            <a:ext cx="4037316" cy="8239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dirty="0"/>
              <a:t>Znakovi upozorenja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3ADA92B-EC0B-481C-C568-E75EEB14A3F2}"/>
              </a:ext>
            </a:extLst>
          </p:cNvPr>
          <p:cNvSpPr txBox="1">
            <a:spLocks/>
          </p:cNvSpPr>
          <p:nvPr/>
        </p:nvSpPr>
        <p:spPr>
          <a:xfrm>
            <a:off x="8153400" y="3429000"/>
            <a:ext cx="3924300" cy="19978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200" dirty="0"/>
              <a:t>suradnja nametnuta od treće strane (npr. kupca) </a:t>
            </a: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​</a:t>
            </a:r>
            <a:r>
              <a:rPr lang="hr-HR" sz="1200" dirty="0"/>
              <a:t>neuobičajeni poslovni uvjeti ili financijski benefiti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200" dirty="0"/>
              <a:t>partner koristi posrednika između sebe i krajnjeg kupca </a:t>
            </a: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​</a:t>
            </a:r>
            <a:r>
              <a:rPr lang="hr-HR" sz="1200" dirty="0"/>
              <a:t>negativne informacije o integritetu, nejasno/nepotrebno kompleksna vlasnička struktura, nedostatak komercijalnog, tehničkog ili pravnog objašnjenja za angažman partnera, nedostatak referenci, sredstava, iskustva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63780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40014-73D5-419B-8867-972BB18D5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892177"/>
            <a:ext cx="8421688" cy="1325563"/>
          </a:xfrm>
        </p:spPr>
        <p:txBody>
          <a:bodyPr/>
          <a:lstStyle/>
          <a:p>
            <a:r>
              <a:rPr lang="hr-HR" dirty="0"/>
              <a:t>KORUPCIJA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CDEC5F-B8EE-4BC1-843F-13135E6E7A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33700" y="1730776"/>
            <a:ext cx="3943627" cy="823912"/>
          </a:xfrm>
        </p:spPr>
        <p:txBody>
          <a:bodyPr/>
          <a:lstStyle/>
          <a:p>
            <a:r>
              <a:rPr lang="hr-HR" dirty="0"/>
              <a:t>DAROVI I GOSTOPRIMSTVO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A46C4A-D036-4440-BB64-6754F4FF27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hr-HR" dirty="0"/>
              <a:t>2022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5F172A-5D5D-43CD-A187-DA0D303F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96FFDC-ADE8-4009-A466-A8178725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C50AD62-0040-DDD7-2EBD-E2E0D87B7C79}"/>
              </a:ext>
            </a:extLst>
          </p:cNvPr>
          <p:cNvSpPr txBox="1">
            <a:spLocks/>
          </p:cNvSpPr>
          <p:nvPr/>
        </p:nvSpPr>
        <p:spPr>
          <a:xfrm>
            <a:off x="7614959" y="1730776"/>
            <a:ext cx="3924300" cy="8239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dirty="0"/>
              <a:t>DONACIJE I SPONZORSTVA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1BA5B3C8-6141-6C39-B834-3AF476D29D59}"/>
              </a:ext>
            </a:extLst>
          </p:cNvPr>
          <p:cNvSpPr txBox="1">
            <a:spLocks/>
          </p:cNvSpPr>
          <p:nvPr/>
        </p:nvSpPr>
        <p:spPr>
          <a:xfrm>
            <a:off x="7622579" y="2857503"/>
            <a:ext cx="3804287" cy="16561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u skladu s lokalnim zakonodavstvom i zahtjevima javne objave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poduzeti mjere da se iznosi i </a:t>
            </a:r>
            <a:r>
              <a:rPr lang="hr-HR" i="1" dirty="0"/>
              <a:t>timing </a:t>
            </a:r>
            <a:r>
              <a:rPr lang="hr-HR" dirty="0"/>
              <a:t>ne može koristiti u koruptivne svrhe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posebnu pažnju obratiti prilozima organizacijama u koje su uključeni političari, njihovi srodnici i bliske osobe 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EBA39265-DB33-357A-39D9-9172116CB939}"/>
              </a:ext>
            </a:extLst>
          </p:cNvPr>
          <p:cNvSpPr txBox="1">
            <a:spLocks/>
          </p:cNvSpPr>
          <p:nvPr/>
        </p:nvSpPr>
        <p:spPr>
          <a:xfrm>
            <a:off x="2933700" y="2857503"/>
            <a:ext cx="3943627" cy="19978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u skladu s lokalnim zakonodavstvom i internom regulativom, posebice kod državnih dužnosnika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ograničeni na razumne i </a:t>
            </a:r>
            <a:r>
              <a:rPr lang="hr-HR" i="1" dirty="0"/>
              <a:t>bona </a:t>
            </a:r>
            <a:r>
              <a:rPr lang="hr-HR" i="1" dirty="0" err="1"/>
              <a:t>fide</a:t>
            </a:r>
            <a:r>
              <a:rPr lang="hr-HR" i="1" dirty="0"/>
              <a:t> </a:t>
            </a:r>
            <a:r>
              <a:rPr lang="hr-HR" dirty="0"/>
              <a:t>troškove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ne mogu neprimjereno utjecati ili ostaviti takav utisak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nuđeni ili primljeni učestalo ili u neprimjereno vrijeme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9C398052-5252-38BC-A3D4-756CEA8AACEB}"/>
              </a:ext>
            </a:extLst>
          </p:cNvPr>
          <p:cNvSpPr txBox="1">
            <a:spLocks/>
          </p:cNvSpPr>
          <p:nvPr/>
        </p:nvSpPr>
        <p:spPr>
          <a:xfrm>
            <a:off x="7622579" y="4690864"/>
            <a:ext cx="3924300" cy="8239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dirty="0"/>
              <a:t>PLA</a:t>
            </a:r>
            <a:r>
              <a:rPr lang="hr-HR" sz="1900" dirty="0"/>
              <a:t>Ć</a:t>
            </a:r>
            <a:r>
              <a:rPr lang="hr-HR" dirty="0"/>
              <a:t>ANJA RADI UBRZAVANJA POSTUPAKA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2A12B079-32F1-FF10-7C50-B3D2571B39E9}"/>
              </a:ext>
            </a:extLst>
          </p:cNvPr>
          <p:cNvSpPr txBox="1">
            <a:spLocks/>
          </p:cNvSpPr>
          <p:nvPr/>
        </p:nvSpPr>
        <p:spPr>
          <a:xfrm>
            <a:off x="7736879" y="5692020"/>
            <a:ext cx="4223387" cy="5554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zabranjena u većini pravnih sustava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pravila za slučaj nužde</a:t>
            </a:r>
          </a:p>
        </p:txBody>
      </p:sp>
    </p:spTree>
    <p:extLst>
      <p:ext uri="{BB962C8B-B14F-4D97-AF65-F5344CB8AC3E}">
        <p14:creationId xmlns:p14="http://schemas.microsoft.com/office/powerpoint/2010/main" val="1600220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40014-73D5-419B-8867-972BB18D5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892177"/>
            <a:ext cx="8421688" cy="1325563"/>
          </a:xfrm>
        </p:spPr>
        <p:txBody>
          <a:bodyPr/>
          <a:lstStyle/>
          <a:p>
            <a:r>
              <a:rPr lang="hr-HR" dirty="0"/>
              <a:t>KORUPCIJA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CDEC5F-B8EE-4BC1-843F-13135E6E7A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33700" y="1730776"/>
            <a:ext cx="3943627" cy="823912"/>
          </a:xfrm>
        </p:spPr>
        <p:txBody>
          <a:bodyPr/>
          <a:lstStyle/>
          <a:p>
            <a:r>
              <a:rPr lang="hr-HR" dirty="0"/>
              <a:t>SUKOB INTERESA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A46C4A-D036-4440-BB64-6754F4FF27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hr-HR" dirty="0"/>
              <a:t>2022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5F172A-5D5D-43CD-A187-DA0D303F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96FFDC-ADE8-4009-A466-A8178725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EBA39265-DB33-357A-39D9-9172116CB939}"/>
              </a:ext>
            </a:extLst>
          </p:cNvPr>
          <p:cNvSpPr txBox="1">
            <a:spLocks/>
          </p:cNvSpPr>
          <p:nvPr/>
        </p:nvSpPr>
        <p:spPr>
          <a:xfrm>
            <a:off x="2933700" y="2926083"/>
            <a:ext cx="7673340" cy="3177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1300" dirty="0"/>
              <a:t>Osobni odnosi: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300" dirty="0"/>
              <a:t>Odnosi među zaposlenima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300" dirty="0"/>
              <a:t>Odnosi između zaposlenika i dobavljača, kupca, drugih poslovnih partnera</a:t>
            </a:r>
          </a:p>
          <a:p>
            <a:r>
              <a:rPr lang="hr-HR" sz="1300" dirty="0"/>
              <a:t>Odnos prema trećim kompanijama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300" dirty="0"/>
              <a:t>Rad za treću kompaniju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300" dirty="0"/>
              <a:t>Investicije u treće kompanije</a:t>
            </a:r>
          </a:p>
          <a:p>
            <a:r>
              <a:rPr lang="hr-HR" sz="1300" dirty="0"/>
              <a:t>Angažiranje bivših državnih dužnosnika</a:t>
            </a:r>
          </a:p>
          <a:p>
            <a:r>
              <a:rPr lang="hr-HR" sz="1300" i="1" dirty="0"/>
              <a:t>Kompanije moraju pomno pratiti stvarne ili potencijalne sukobe interesa svojih direktora, zaposlenika i zastupnika, te ne smiju koristiti tuđe sukobe interesa </a:t>
            </a:r>
            <a:endParaRPr lang="en-US" sz="1300" i="1" dirty="0"/>
          </a:p>
        </p:txBody>
      </p:sp>
    </p:spTree>
    <p:extLst>
      <p:ext uri="{BB962C8B-B14F-4D97-AF65-F5344CB8AC3E}">
        <p14:creationId xmlns:p14="http://schemas.microsoft.com/office/powerpoint/2010/main" val="1015671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40014-73D5-419B-8867-972BB18D5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892177"/>
            <a:ext cx="8421688" cy="1325563"/>
          </a:xfrm>
        </p:spPr>
        <p:txBody>
          <a:bodyPr/>
          <a:lstStyle/>
          <a:p>
            <a:r>
              <a:rPr lang="hr-HR" dirty="0"/>
              <a:t>korupcija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A46C4A-D036-4440-BB64-6754F4FF27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</a:t>
            </a:r>
            <a:r>
              <a:rPr lang="hr-HR" dirty="0"/>
              <a:t>22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5F172A-5D5D-43CD-A187-DA0D303F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96FFDC-ADE8-4009-A466-A8178725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6A24181-18C5-0701-A12F-002B06D27E49}"/>
              </a:ext>
            </a:extLst>
          </p:cNvPr>
          <p:cNvSpPr txBox="1">
            <a:spLocks/>
          </p:cNvSpPr>
          <p:nvPr/>
        </p:nvSpPr>
        <p:spPr>
          <a:xfrm>
            <a:off x="8020050" y="2988342"/>
            <a:ext cx="3924300" cy="5145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dirty="0"/>
              <a:t>PROJEKTI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BD3D6D3-8F28-C211-C6F4-FB9CBC402B9E}"/>
              </a:ext>
            </a:extLst>
          </p:cNvPr>
          <p:cNvSpPr txBox="1">
            <a:spLocks/>
          </p:cNvSpPr>
          <p:nvPr/>
        </p:nvSpPr>
        <p:spPr>
          <a:xfrm>
            <a:off x="8180070" y="3626701"/>
            <a:ext cx="3924300" cy="26435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dirty="0"/>
              <a:t>Podizvođači</a:t>
            </a:r>
            <a:endParaRPr lang="en-US" dirty="0"/>
          </a:p>
          <a:p>
            <a:r>
              <a:rPr lang="en-US" dirty="0"/>
              <a:t>​</a:t>
            </a:r>
            <a:r>
              <a:rPr lang="hr-HR" dirty="0"/>
              <a:t>Otpad / višak</a:t>
            </a:r>
            <a:endParaRPr lang="en-US" dirty="0"/>
          </a:p>
          <a:p>
            <a:r>
              <a:rPr lang="en-US" dirty="0"/>
              <a:t>​</a:t>
            </a:r>
            <a:r>
              <a:rPr lang="hr-HR" dirty="0"/>
              <a:t>Odluke kupca</a:t>
            </a:r>
          </a:p>
          <a:p>
            <a:endParaRPr lang="hr-HR" dirty="0"/>
          </a:p>
          <a:p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86A322B-7DAF-E997-0A4A-543FF567E050}"/>
              </a:ext>
            </a:extLst>
          </p:cNvPr>
          <p:cNvSpPr txBox="1">
            <a:spLocks/>
          </p:cNvSpPr>
          <p:nvPr/>
        </p:nvSpPr>
        <p:spPr>
          <a:xfrm>
            <a:off x="2868117" y="2217740"/>
            <a:ext cx="4114800" cy="5233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dirty="0"/>
              <a:t>RA</a:t>
            </a:r>
            <a:r>
              <a:rPr lang="hr-HR" sz="1900" dirty="0"/>
              <a:t>Č</a:t>
            </a:r>
            <a:r>
              <a:rPr lang="hr-HR" dirty="0"/>
              <a:t>UNOVODSTVO I FINANCIJE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1407E11E-F943-2FF3-E52A-DABF237BCCD6}"/>
              </a:ext>
            </a:extLst>
          </p:cNvPr>
          <p:cNvSpPr txBox="1">
            <a:spLocks/>
          </p:cNvSpPr>
          <p:nvPr/>
        </p:nvSpPr>
        <p:spPr>
          <a:xfrm>
            <a:off x="3147339" y="2932845"/>
            <a:ext cx="3556356" cy="1387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dirty="0"/>
              <a:t>Uredno vođenje poslovnih knjiga</a:t>
            </a:r>
          </a:p>
          <a:p>
            <a:r>
              <a:rPr lang="hr-HR" dirty="0"/>
              <a:t>Pravila za gotovinu i plaćanja u naravi</a:t>
            </a:r>
          </a:p>
          <a:p>
            <a:r>
              <a:rPr lang="hr-HR" dirty="0"/>
              <a:t>Dodatna pravila za plaćanja kod povećanog rizika</a:t>
            </a:r>
          </a:p>
          <a:p>
            <a:endParaRPr lang="hr-HR" dirty="0"/>
          </a:p>
          <a:p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1F173F2-02DF-C30C-E347-E9464842065B}"/>
              </a:ext>
            </a:extLst>
          </p:cNvPr>
          <p:cNvSpPr txBox="1">
            <a:spLocks/>
          </p:cNvSpPr>
          <p:nvPr/>
        </p:nvSpPr>
        <p:spPr>
          <a:xfrm>
            <a:off x="2933700" y="4309144"/>
            <a:ext cx="3924300" cy="5145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dirty="0"/>
              <a:t>LJUDSKI RESURSI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8691A118-673B-A983-3111-AE3A62C6B912}"/>
              </a:ext>
            </a:extLst>
          </p:cNvPr>
          <p:cNvSpPr txBox="1">
            <a:spLocks/>
          </p:cNvSpPr>
          <p:nvPr/>
        </p:nvSpPr>
        <p:spPr>
          <a:xfrm>
            <a:off x="3181629" y="5026793"/>
            <a:ext cx="3556356" cy="1387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dirty="0"/>
              <a:t>Sve aktivnosti (odabir kandidata, unapređenja, školovanja, ocjene, naknade, nagrade, priznanja) reflektiraju poslovni integritet</a:t>
            </a:r>
          </a:p>
          <a:p>
            <a:r>
              <a:rPr lang="hr-HR" dirty="0"/>
              <a:t>Zabrana odmazde i diskriminacije</a:t>
            </a:r>
          </a:p>
          <a:p>
            <a:endParaRPr lang="hr-HR" dirty="0"/>
          </a:p>
          <a:p>
            <a:endParaRPr lang="hr-H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139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762301-F83A-4BEA-9D11-E6C99FB57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33500" y="198211"/>
            <a:ext cx="10515600" cy="1325563"/>
          </a:xfrm>
        </p:spPr>
        <p:txBody>
          <a:bodyPr>
            <a:normAutofit/>
          </a:bodyPr>
          <a:lstStyle/>
          <a:p>
            <a:r>
              <a:rPr lang="hr-HR" sz="3200" dirty="0"/>
              <a:t>Primjer KT korporacija </a:t>
            </a:r>
            <a:endParaRPr lang="en-US" sz="32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627CC26-34EF-4BB9-B289-9EC56B07D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41654"/>
            <a:ext cx="2743200" cy="365125"/>
          </a:xfrm>
        </p:spPr>
        <p:txBody>
          <a:bodyPr/>
          <a:lstStyle/>
          <a:p>
            <a:r>
              <a:rPr lang="en-US" dirty="0"/>
              <a:t>20</a:t>
            </a:r>
            <a:r>
              <a:rPr lang="hr-HR" dirty="0"/>
              <a:t>22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E98E6AD-9D37-499C-898E-ED12AC36D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908AF9-2A07-4B50-BC13-471792106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Percent center">
            <a:extLst>
              <a:ext uri="{FF2B5EF4-FFF2-40B4-BE49-F238E27FC236}">
                <a16:creationId xmlns:a16="http://schemas.microsoft.com/office/drawing/2014/main" id="{5BB001B4-0CFD-5C59-4242-D8E8E4EA9C44}"/>
              </a:ext>
            </a:extLst>
          </p:cNvPr>
          <p:cNvSpPr>
            <a:spLocks noChangeAspect="1" noChangeArrowheads="1"/>
          </p:cNvSpPr>
          <p:nvPr/>
        </p:nvSpPr>
        <p:spPr bwMode="gray">
          <a:xfrm>
            <a:off x="4386000" y="1846800"/>
            <a:ext cx="3420000" cy="3420000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70000">
                <a:schemeClr val="tx2"/>
              </a:gs>
            </a:gsLst>
            <a:lin ang="13500000" scaled="1"/>
            <a:tileRect/>
          </a:gradFill>
          <a:ln w="254000" cap="rnd" cmpd="sng" algn="ctr">
            <a:noFill/>
            <a:prstDash val="solid"/>
            <a:miter lim="800000"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8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KT</a:t>
            </a:r>
          </a:p>
          <a:p>
            <a:pPr algn="ctr">
              <a:spcBef>
                <a:spcPct val="0"/>
              </a:spcBef>
            </a:pPr>
            <a:r>
              <a:rPr lang="hr-HR" sz="2000" dirty="0">
                <a:solidFill>
                  <a:schemeClr val="bg1"/>
                </a:solidFill>
              </a:rPr>
              <a:t>Korporacija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opic 1">
            <a:extLst>
              <a:ext uri="{FF2B5EF4-FFF2-40B4-BE49-F238E27FC236}">
                <a16:creationId xmlns:a16="http://schemas.microsoft.com/office/drawing/2014/main" id="{05B08D5D-7DBB-7A2A-1E70-66B36739F1B7}"/>
              </a:ext>
            </a:extLst>
          </p:cNvPr>
          <p:cNvSpPr txBox="1"/>
          <p:nvPr/>
        </p:nvSpPr>
        <p:spPr bwMode="gray">
          <a:xfrm>
            <a:off x="627062" y="1837678"/>
            <a:ext cx="2520000" cy="811420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spcBef>
                <a:spcPts val="0"/>
              </a:spcBef>
              <a:tabLst>
                <a:tab pos="0" algn="l"/>
              </a:tabLst>
            </a:pPr>
            <a:r>
              <a:rPr lang="hr-HR" sz="1600" dirty="0">
                <a:ea typeface="Arial Unicode MS"/>
              </a:rPr>
              <a:t>Crni fondovi</a:t>
            </a:r>
            <a:endParaRPr lang="en-US" sz="1600" dirty="0">
              <a:ea typeface="Arial Unicode MS"/>
            </a:endParaRPr>
          </a:p>
        </p:txBody>
      </p:sp>
      <p:sp>
        <p:nvSpPr>
          <p:cNvPr id="10" name="Line 1">
            <a:extLst>
              <a:ext uri="{FF2B5EF4-FFF2-40B4-BE49-F238E27FC236}">
                <a16:creationId xmlns:a16="http://schemas.microsoft.com/office/drawing/2014/main" id="{191D4986-8892-E308-D5B1-EE3DA27DBBAF}"/>
              </a:ext>
            </a:extLst>
          </p:cNvPr>
          <p:cNvSpPr>
            <a:spLocks noChangeAspect="1"/>
          </p:cNvSpPr>
          <p:nvPr/>
        </p:nvSpPr>
        <p:spPr>
          <a:xfrm rot="18901382">
            <a:off x="2905535" y="1965030"/>
            <a:ext cx="1872000" cy="1872000"/>
          </a:xfrm>
          <a:prstGeom prst="arc">
            <a:avLst>
              <a:gd name="adj1" fmla="val 16200000"/>
              <a:gd name="adj2" fmla="val 319835"/>
            </a:avLst>
          </a:prstGeom>
          <a:ln w="19050" cap="sq">
            <a:solidFill>
              <a:schemeClr val="accent4"/>
            </a:solidFill>
            <a:prstDash val="dash"/>
            <a:head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" name="Topic 2">
            <a:extLst>
              <a:ext uri="{FF2B5EF4-FFF2-40B4-BE49-F238E27FC236}">
                <a16:creationId xmlns:a16="http://schemas.microsoft.com/office/drawing/2014/main" id="{C11E2B99-8323-CE3D-8704-29CCDAD78A20}"/>
              </a:ext>
            </a:extLst>
          </p:cNvPr>
          <p:cNvSpPr txBox="1"/>
          <p:nvPr/>
        </p:nvSpPr>
        <p:spPr bwMode="gray">
          <a:xfrm>
            <a:off x="627062" y="3017094"/>
            <a:ext cx="2520000" cy="1080000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spcBef>
                <a:spcPts val="0"/>
              </a:spcBef>
              <a:tabLst>
                <a:tab pos="0" algn="l"/>
              </a:tabLst>
            </a:pPr>
            <a:r>
              <a:rPr lang="hr-HR" sz="1600" dirty="0">
                <a:ea typeface="Arial Unicode MS"/>
              </a:rPr>
              <a:t>Darovne kartice</a:t>
            </a:r>
            <a:endParaRPr lang="es-ES" sz="1600" dirty="0">
              <a:ea typeface="Arial Unicode MS"/>
            </a:endParaRPr>
          </a:p>
        </p:txBody>
      </p:sp>
      <p:sp>
        <p:nvSpPr>
          <p:cNvPr id="31" name="Topic 3">
            <a:extLst>
              <a:ext uri="{FF2B5EF4-FFF2-40B4-BE49-F238E27FC236}">
                <a16:creationId xmlns:a16="http://schemas.microsoft.com/office/drawing/2014/main" id="{59826E4B-4239-2A86-5302-173E248F50BF}"/>
              </a:ext>
            </a:extLst>
          </p:cNvPr>
          <p:cNvSpPr txBox="1"/>
          <p:nvPr/>
        </p:nvSpPr>
        <p:spPr bwMode="gray">
          <a:xfrm>
            <a:off x="1546578" y="4330800"/>
            <a:ext cx="1600484" cy="1080000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spcBef>
                <a:spcPts val="0"/>
              </a:spcBef>
              <a:tabLst>
                <a:tab pos="0" algn="l"/>
              </a:tabLst>
            </a:pPr>
            <a:r>
              <a:rPr lang="hr-HR" sz="1600" dirty="0">
                <a:ea typeface="Arial Unicode MS"/>
              </a:rPr>
              <a:t>Dubiozne donacije</a:t>
            </a:r>
            <a:endParaRPr lang="en-US" sz="1600" dirty="0">
              <a:ea typeface="Arial Unicode MS"/>
            </a:endParaRPr>
          </a:p>
        </p:txBody>
      </p:sp>
      <p:sp>
        <p:nvSpPr>
          <p:cNvPr id="32" name="Line 3">
            <a:extLst>
              <a:ext uri="{FF2B5EF4-FFF2-40B4-BE49-F238E27FC236}">
                <a16:creationId xmlns:a16="http://schemas.microsoft.com/office/drawing/2014/main" id="{5DCE98FB-940E-8D7C-B1E3-2F5023E4138F}"/>
              </a:ext>
            </a:extLst>
          </p:cNvPr>
          <p:cNvSpPr>
            <a:spLocks noChangeAspect="1"/>
          </p:cNvSpPr>
          <p:nvPr/>
        </p:nvSpPr>
        <p:spPr>
          <a:xfrm rot="8037697">
            <a:off x="2905752" y="3280549"/>
            <a:ext cx="1872000" cy="1872000"/>
          </a:xfrm>
          <a:prstGeom prst="arc">
            <a:avLst>
              <a:gd name="adj1" fmla="val 15960203"/>
              <a:gd name="adj2" fmla="val 0"/>
            </a:avLst>
          </a:prstGeom>
          <a:ln w="19050" cap="sq">
            <a:solidFill>
              <a:schemeClr val="accent4"/>
            </a:solidFill>
            <a:prstDash val="dash"/>
            <a:headEnd type="none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3" name="Topic 4">
            <a:extLst>
              <a:ext uri="{FF2B5EF4-FFF2-40B4-BE49-F238E27FC236}">
                <a16:creationId xmlns:a16="http://schemas.microsoft.com/office/drawing/2014/main" id="{4435C937-87A1-3244-71A3-515DFE2108F6}"/>
              </a:ext>
            </a:extLst>
          </p:cNvPr>
          <p:cNvSpPr txBox="1"/>
          <p:nvPr/>
        </p:nvSpPr>
        <p:spPr bwMode="gray">
          <a:xfrm>
            <a:off x="9050400" y="1703388"/>
            <a:ext cx="2664000" cy="1080000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spcBef>
                <a:spcPts val="0"/>
              </a:spcBef>
              <a:tabLst>
                <a:tab pos="0" algn="l"/>
              </a:tabLst>
            </a:pPr>
            <a:r>
              <a:rPr lang="hr-HR" sz="1600" dirty="0">
                <a:ea typeface="Arial Unicode MS"/>
              </a:rPr>
              <a:t>„</a:t>
            </a:r>
            <a:r>
              <a:rPr lang="en-US" sz="1600" dirty="0">
                <a:ea typeface="Arial Unicode MS"/>
              </a:rPr>
              <a:t>Speed money</a:t>
            </a:r>
            <a:r>
              <a:rPr lang="hr-HR" sz="1600" dirty="0">
                <a:ea typeface="Arial Unicode MS"/>
              </a:rPr>
              <a:t>”</a:t>
            </a:r>
            <a:endParaRPr lang="en-US" sz="1600" dirty="0">
              <a:ea typeface="Arial Unicode MS"/>
            </a:endParaRPr>
          </a:p>
        </p:txBody>
      </p:sp>
      <p:sp>
        <p:nvSpPr>
          <p:cNvPr id="34" name="Line 4">
            <a:extLst>
              <a:ext uri="{FF2B5EF4-FFF2-40B4-BE49-F238E27FC236}">
                <a16:creationId xmlns:a16="http://schemas.microsoft.com/office/drawing/2014/main" id="{A4C2DBC7-0499-263A-1E70-6FC6FA87DD50}"/>
              </a:ext>
            </a:extLst>
          </p:cNvPr>
          <p:cNvSpPr>
            <a:spLocks noChangeAspect="1"/>
          </p:cNvSpPr>
          <p:nvPr/>
        </p:nvSpPr>
        <p:spPr>
          <a:xfrm rot="2698618" flipH="1">
            <a:off x="7414465" y="1965030"/>
            <a:ext cx="1872000" cy="1872000"/>
          </a:xfrm>
          <a:prstGeom prst="arc">
            <a:avLst>
              <a:gd name="adj1" fmla="val 16200000"/>
              <a:gd name="adj2" fmla="val 319835"/>
            </a:avLst>
          </a:prstGeom>
          <a:ln w="19050" cap="sq">
            <a:solidFill>
              <a:schemeClr val="accent4"/>
            </a:solidFill>
            <a:prstDash val="dash"/>
            <a:head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5" name="Topic 5">
            <a:extLst>
              <a:ext uri="{FF2B5EF4-FFF2-40B4-BE49-F238E27FC236}">
                <a16:creationId xmlns:a16="http://schemas.microsoft.com/office/drawing/2014/main" id="{91CA18B0-6C56-3927-59E5-366A68A518A4}"/>
              </a:ext>
            </a:extLst>
          </p:cNvPr>
          <p:cNvSpPr txBox="1"/>
          <p:nvPr/>
        </p:nvSpPr>
        <p:spPr bwMode="gray">
          <a:xfrm>
            <a:off x="9050400" y="3017094"/>
            <a:ext cx="1357956" cy="1080000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>
            <a:defPPr>
              <a:defRPr lang="de-DE"/>
            </a:defPPr>
            <a:lvl1pPr>
              <a:spcBef>
                <a:spcPts val="0"/>
              </a:spcBef>
              <a:tabLst>
                <a:tab pos="0" algn="l"/>
              </a:tabLst>
              <a:defRPr sz="1600">
                <a:ea typeface="Arial Unicode MS"/>
              </a:defRPr>
            </a:lvl1pPr>
          </a:lstStyle>
          <a:p>
            <a:r>
              <a:rPr lang="hr-HR" dirty="0"/>
              <a:t>Gotovina u papirnatoj vrećici</a:t>
            </a:r>
            <a:endParaRPr lang="en-US" dirty="0"/>
          </a:p>
        </p:txBody>
      </p:sp>
      <p:sp>
        <p:nvSpPr>
          <p:cNvPr id="36" name="Topic 6">
            <a:extLst>
              <a:ext uri="{FF2B5EF4-FFF2-40B4-BE49-F238E27FC236}">
                <a16:creationId xmlns:a16="http://schemas.microsoft.com/office/drawing/2014/main" id="{5FD5E555-F14B-D289-E46F-9F9B88ADFA5D}"/>
              </a:ext>
            </a:extLst>
          </p:cNvPr>
          <p:cNvSpPr txBox="1"/>
          <p:nvPr/>
        </p:nvSpPr>
        <p:spPr bwMode="gray">
          <a:xfrm>
            <a:off x="9050400" y="4330800"/>
            <a:ext cx="2664000" cy="1080000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spcBef>
                <a:spcPts val="0"/>
              </a:spcBef>
              <a:tabLst>
                <a:tab pos="0" algn="l"/>
              </a:tabLst>
            </a:pPr>
            <a:r>
              <a:rPr lang="hr-HR" sz="1600" dirty="0">
                <a:ea typeface="Arial Unicode MS"/>
              </a:rPr>
              <a:t>Nepotizam</a:t>
            </a:r>
          </a:p>
        </p:txBody>
      </p:sp>
      <p:sp>
        <p:nvSpPr>
          <p:cNvPr id="37" name="Line 6">
            <a:extLst>
              <a:ext uri="{FF2B5EF4-FFF2-40B4-BE49-F238E27FC236}">
                <a16:creationId xmlns:a16="http://schemas.microsoft.com/office/drawing/2014/main" id="{34089E2E-7D15-8095-7D92-6455772D056B}"/>
              </a:ext>
            </a:extLst>
          </p:cNvPr>
          <p:cNvSpPr>
            <a:spLocks noChangeAspect="1"/>
          </p:cNvSpPr>
          <p:nvPr/>
        </p:nvSpPr>
        <p:spPr>
          <a:xfrm rot="13562303" flipH="1">
            <a:off x="7414248" y="3280549"/>
            <a:ext cx="1872000" cy="1872000"/>
          </a:xfrm>
          <a:prstGeom prst="arc">
            <a:avLst>
              <a:gd name="adj1" fmla="val 15960203"/>
              <a:gd name="adj2" fmla="val 0"/>
            </a:avLst>
          </a:prstGeom>
          <a:ln w="19050" cap="sq">
            <a:solidFill>
              <a:schemeClr val="accent4"/>
            </a:solidFill>
            <a:prstDash val="dash"/>
            <a:headEnd type="none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38" name="Line 2">
            <a:extLst>
              <a:ext uri="{FF2B5EF4-FFF2-40B4-BE49-F238E27FC236}">
                <a16:creationId xmlns:a16="http://schemas.microsoft.com/office/drawing/2014/main" id="{47B4D03E-B930-C7F3-161F-24B07F728A70}"/>
              </a:ext>
            </a:extLst>
          </p:cNvPr>
          <p:cNvCxnSpPr>
            <a:cxnSpLocks/>
          </p:cNvCxnSpPr>
          <p:nvPr/>
        </p:nvCxnSpPr>
        <p:spPr bwMode="gray">
          <a:xfrm flipH="1" flipV="1">
            <a:off x="3147062" y="3557094"/>
            <a:ext cx="962290" cy="4806"/>
          </a:xfrm>
          <a:prstGeom prst="line">
            <a:avLst/>
          </a:prstGeom>
          <a:noFill/>
          <a:ln w="19050" cap="sq" cmpd="sng" algn="ctr">
            <a:solidFill>
              <a:schemeClr val="accent4"/>
            </a:solidFill>
            <a:prstDash val="dash"/>
            <a:round/>
            <a:headEnd type="none" w="med" len="med"/>
            <a:tailEnd type="oval" w="med" len="med"/>
          </a:ln>
          <a:effectLst/>
        </p:spPr>
      </p:cxnSp>
      <p:cxnSp>
        <p:nvCxnSpPr>
          <p:cNvPr id="40" name="Line 5">
            <a:extLst>
              <a:ext uri="{FF2B5EF4-FFF2-40B4-BE49-F238E27FC236}">
                <a16:creationId xmlns:a16="http://schemas.microsoft.com/office/drawing/2014/main" id="{148B61F6-C6F6-3779-34E7-406588B17D64}"/>
              </a:ext>
            </a:extLst>
          </p:cNvPr>
          <p:cNvCxnSpPr>
            <a:cxnSpLocks/>
          </p:cNvCxnSpPr>
          <p:nvPr/>
        </p:nvCxnSpPr>
        <p:spPr bwMode="gray">
          <a:xfrm>
            <a:off x="8082649" y="3561900"/>
            <a:ext cx="940550" cy="0"/>
          </a:xfrm>
          <a:prstGeom prst="line">
            <a:avLst/>
          </a:prstGeom>
          <a:noFill/>
          <a:ln w="19050" cap="sq" cmpd="sng" algn="ctr">
            <a:solidFill>
              <a:schemeClr val="accent4"/>
            </a:solidFill>
            <a:prstDash val="dash"/>
            <a:round/>
            <a:headEnd type="none" w="med" len="med"/>
            <a:tailEnd type="oval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89012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627CC26-34EF-4BB9-B289-9EC56B07D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</a:t>
            </a:r>
            <a:r>
              <a:rPr lang="hr-HR" dirty="0"/>
              <a:t>22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E98E6AD-9D37-499C-898E-ED12AC36D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908AF9-2A07-4B50-BC13-471792106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1" name="Deliver">
            <a:extLst>
              <a:ext uri="{FF2B5EF4-FFF2-40B4-BE49-F238E27FC236}">
                <a16:creationId xmlns:a16="http://schemas.microsoft.com/office/drawing/2014/main" id="{73F6954F-BA83-F9FC-0971-833E8A760DB8}"/>
              </a:ext>
            </a:extLst>
          </p:cNvPr>
          <p:cNvSpPr>
            <a:spLocks noChangeAspect="1"/>
          </p:cNvSpPr>
          <p:nvPr/>
        </p:nvSpPr>
        <p:spPr>
          <a:xfrm>
            <a:off x="7971175" y="2992933"/>
            <a:ext cx="1440000" cy="1440000"/>
          </a:xfrm>
          <a:prstGeom prst="ellipse">
            <a:avLst/>
          </a:prstGeom>
          <a:solidFill>
            <a:srgbClr val="898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</a:pPr>
            <a:r>
              <a:rPr lang="hr-HR" b="1" dirty="0">
                <a:solidFill>
                  <a:schemeClr val="bg1"/>
                </a:solidFill>
                <a:cs typeface="Arial" panose="020B0604020202020204" pitchFamily="34" charset="0"/>
              </a:rPr>
              <a:t>Čuvanje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2" name="Design">
            <a:extLst>
              <a:ext uri="{FF2B5EF4-FFF2-40B4-BE49-F238E27FC236}">
                <a16:creationId xmlns:a16="http://schemas.microsoft.com/office/drawing/2014/main" id="{9B94B6E3-EB82-E738-7D61-F32AFE81A588}"/>
              </a:ext>
            </a:extLst>
          </p:cNvPr>
          <p:cNvSpPr>
            <a:spLocks noChangeAspect="1"/>
          </p:cNvSpPr>
          <p:nvPr/>
        </p:nvSpPr>
        <p:spPr>
          <a:xfrm>
            <a:off x="5383086" y="2992933"/>
            <a:ext cx="1440000" cy="14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</a:pPr>
            <a:r>
              <a:rPr lang="hr-HR" b="1" dirty="0">
                <a:solidFill>
                  <a:schemeClr val="bg1"/>
                </a:solidFill>
                <a:cs typeface="Arial" panose="020B0604020202020204" pitchFamily="34" charset="0"/>
              </a:rPr>
              <a:t>Isplata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3" name="Discover">
            <a:extLst>
              <a:ext uri="{FF2B5EF4-FFF2-40B4-BE49-F238E27FC236}">
                <a16:creationId xmlns:a16="http://schemas.microsoft.com/office/drawing/2014/main" id="{D0F13C91-9732-BC52-4488-0E27B1216730}"/>
              </a:ext>
            </a:extLst>
          </p:cNvPr>
          <p:cNvSpPr>
            <a:spLocks noChangeAspect="1"/>
          </p:cNvSpPr>
          <p:nvPr/>
        </p:nvSpPr>
        <p:spPr>
          <a:xfrm>
            <a:off x="2794997" y="2992933"/>
            <a:ext cx="1440000" cy="14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Bef>
                <a:spcPts val="0"/>
              </a:spcBef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Bonus</a:t>
            </a:r>
          </a:p>
        </p:txBody>
      </p:sp>
      <p:sp>
        <p:nvSpPr>
          <p:cNvPr id="14" name="Circle dotted 1">
            <a:extLst>
              <a:ext uri="{FF2B5EF4-FFF2-40B4-BE49-F238E27FC236}">
                <a16:creationId xmlns:a16="http://schemas.microsoft.com/office/drawing/2014/main" id="{CDFF1E93-3F13-C61A-3F9F-BC79DF96D401}"/>
              </a:ext>
            </a:extLst>
          </p:cNvPr>
          <p:cNvSpPr/>
          <p:nvPr/>
        </p:nvSpPr>
        <p:spPr bwMode="auto">
          <a:xfrm>
            <a:off x="2211175" y="2426942"/>
            <a:ext cx="2592000" cy="2592000"/>
          </a:xfrm>
          <a:prstGeom prst="arc">
            <a:avLst>
              <a:gd name="adj1" fmla="val 10837662"/>
              <a:gd name="adj2" fmla="val 21537656"/>
            </a:avLst>
          </a:prstGeom>
          <a:noFill/>
          <a:ln w="12700" cap="flat" cmpd="sng" algn="ctr">
            <a:solidFill>
              <a:schemeClr val="accent3"/>
            </a:solidFill>
            <a:prstDash val="dash"/>
            <a:round/>
            <a:headEnd type="none" w="lg" len="lg"/>
            <a:tailEnd type="none" w="lg" len="lg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Circle solid 1">
            <a:extLst>
              <a:ext uri="{FF2B5EF4-FFF2-40B4-BE49-F238E27FC236}">
                <a16:creationId xmlns:a16="http://schemas.microsoft.com/office/drawing/2014/main" id="{037DD9C9-3ECC-F6EF-3A2B-718D65365E30}"/>
              </a:ext>
            </a:extLst>
          </p:cNvPr>
          <p:cNvSpPr/>
          <p:nvPr/>
        </p:nvSpPr>
        <p:spPr bwMode="auto">
          <a:xfrm>
            <a:off x="2211175" y="2426942"/>
            <a:ext cx="2592000" cy="2592000"/>
          </a:xfrm>
          <a:prstGeom prst="arc">
            <a:avLst>
              <a:gd name="adj1" fmla="val 21494256"/>
              <a:gd name="adj2" fmla="val 10832512"/>
            </a:avLst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ircle dotted 2">
            <a:extLst>
              <a:ext uri="{FF2B5EF4-FFF2-40B4-BE49-F238E27FC236}">
                <a16:creationId xmlns:a16="http://schemas.microsoft.com/office/drawing/2014/main" id="{B0F85791-FF6C-FEA4-C50B-253C466AFA4A}"/>
              </a:ext>
            </a:extLst>
          </p:cNvPr>
          <p:cNvSpPr/>
          <p:nvPr/>
        </p:nvSpPr>
        <p:spPr bwMode="auto">
          <a:xfrm>
            <a:off x="4803175" y="2426942"/>
            <a:ext cx="2592000" cy="2592000"/>
          </a:xfrm>
          <a:prstGeom prst="arc">
            <a:avLst>
              <a:gd name="adj1" fmla="val 21569410"/>
              <a:gd name="adj2" fmla="val 10843973"/>
            </a:avLst>
          </a:prstGeom>
          <a:noFill/>
          <a:ln w="12700" cap="flat" cmpd="sng" algn="ctr">
            <a:solidFill>
              <a:schemeClr val="accent3"/>
            </a:solidFill>
            <a:prstDash val="dash"/>
            <a:round/>
            <a:headEnd type="none" w="lg" len="lg"/>
            <a:tailEnd type="none" w="lg" len="lg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Circle solid 2">
            <a:extLst>
              <a:ext uri="{FF2B5EF4-FFF2-40B4-BE49-F238E27FC236}">
                <a16:creationId xmlns:a16="http://schemas.microsoft.com/office/drawing/2014/main" id="{8F6DCF0C-5308-EF27-B9D2-2AB3373B288F}"/>
              </a:ext>
            </a:extLst>
          </p:cNvPr>
          <p:cNvSpPr/>
          <p:nvPr/>
        </p:nvSpPr>
        <p:spPr bwMode="auto">
          <a:xfrm>
            <a:off x="4803175" y="2426942"/>
            <a:ext cx="2592000" cy="2592000"/>
          </a:xfrm>
          <a:prstGeom prst="arc">
            <a:avLst>
              <a:gd name="adj1" fmla="val 10765294"/>
              <a:gd name="adj2" fmla="val 81960"/>
            </a:avLst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Circle dotted 3">
            <a:extLst>
              <a:ext uri="{FF2B5EF4-FFF2-40B4-BE49-F238E27FC236}">
                <a16:creationId xmlns:a16="http://schemas.microsoft.com/office/drawing/2014/main" id="{88F88D2A-D99E-9195-A669-5C95436E1D50}"/>
              </a:ext>
            </a:extLst>
          </p:cNvPr>
          <p:cNvSpPr/>
          <p:nvPr/>
        </p:nvSpPr>
        <p:spPr bwMode="auto">
          <a:xfrm>
            <a:off x="7395175" y="2426942"/>
            <a:ext cx="2592000" cy="2592000"/>
          </a:xfrm>
          <a:prstGeom prst="arc">
            <a:avLst>
              <a:gd name="adj1" fmla="val 10812740"/>
              <a:gd name="adj2" fmla="val 0"/>
            </a:avLst>
          </a:prstGeom>
          <a:noFill/>
          <a:ln w="12700" cap="flat" cmpd="sng" algn="ctr">
            <a:solidFill>
              <a:schemeClr val="accent3"/>
            </a:solidFill>
            <a:prstDash val="dash"/>
            <a:round/>
            <a:headEnd type="none" w="lg" len="lg"/>
            <a:tailEnd type="none" w="lg" len="lg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Circle solid 3">
            <a:extLst>
              <a:ext uri="{FF2B5EF4-FFF2-40B4-BE49-F238E27FC236}">
                <a16:creationId xmlns:a16="http://schemas.microsoft.com/office/drawing/2014/main" id="{690611B3-AAF4-6096-6B1D-39809FE7F250}"/>
              </a:ext>
            </a:extLst>
          </p:cNvPr>
          <p:cNvSpPr/>
          <p:nvPr/>
        </p:nvSpPr>
        <p:spPr bwMode="auto">
          <a:xfrm>
            <a:off x="7395175" y="2426942"/>
            <a:ext cx="2592000" cy="2592000"/>
          </a:xfrm>
          <a:prstGeom prst="arc">
            <a:avLst>
              <a:gd name="adj1" fmla="val 21565218"/>
              <a:gd name="adj2" fmla="val 10915299"/>
            </a:avLst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" name="Line 1">
            <a:extLst>
              <a:ext uri="{FF2B5EF4-FFF2-40B4-BE49-F238E27FC236}">
                <a16:creationId xmlns:a16="http://schemas.microsoft.com/office/drawing/2014/main" id="{DF04F8D8-40D6-443A-D5DF-343B1A46DD44}"/>
              </a:ext>
            </a:extLst>
          </p:cNvPr>
          <p:cNvCxnSpPr>
            <a:cxnSpLocks/>
          </p:cNvCxnSpPr>
          <p:nvPr/>
        </p:nvCxnSpPr>
        <p:spPr bwMode="auto">
          <a:xfrm>
            <a:off x="5475803" y="1414463"/>
            <a:ext cx="0" cy="1008337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Copy 1">
            <a:extLst>
              <a:ext uri="{FF2B5EF4-FFF2-40B4-BE49-F238E27FC236}">
                <a16:creationId xmlns:a16="http://schemas.microsoft.com/office/drawing/2014/main" id="{F0EBBB27-8286-0EEF-4ED2-99247B3B992D}"/>
              </a:ext>
            </a:extLst>
          </p:cNvPr>
          <p:cNvSpPr txBox="1">
            <a:spLocks/>
          </p:cNvSpPr>
          <p:nvPr/>
        </p:nvSpPr>
        <p:spPr bwMode="gray">
          <a:xfrm>
            <a:off x="3759200" y="1414801"/>
            <a:ext cx="1698399" cy="1007999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lIns="0" tIns="0" rIns="144000" bIns="72000" rtlCol="0" anchor="t" anchorCtr="0">
            <a:noAutofit/>
          </a:bodyPr>
          <a:lstStyle/>
          <a:p>
            <a:pPr algn="r">
              <a:spcAft>
                <a:spcPts val="300"/>
              </a:spcAft>
              <a:tabLst>
                <a:tab pos="1255713" algn="r"/>
              </a:tabLst>
              <a:defRPr/>
            </a:pPr>
            <a:r>
              <a:rPr lang="hr-HR" altLang="de-DE" sz="1600" b="1" dirty="0">
                <a:solidFill>
                  <a:schemeClr val="tx2"/>
                </a:solidFill>
                <a:ea typeface="Arial Unicode MS"/>
              </a:rPr>
              <a:t>Zaposlenici podižu gotovinu</a:t>
            </a:r>
            <a:endParaRPr lang="en-US" altLang="de-DE" sz="1600" b="1" dirty="0">
              <a:solidFill>
                <a:schemeClr val="tx2"/>
              </a:solidFill>
              <a:ea typeface="Arial Unicode MS"/>
            </a:endParaRPr>
          </a:p>
        </p:txBody>
      </p:sp>
      <p:cxnSp>
        <p:nvCxnSpPr>
          <p:cNvPr id="22" name="Line 2">
            <a:extLst>
              <a:ext uri="{FF2B5EF4-FFF2-40B4-BE49-F238E27FC236}">
                <a16:creationId xmlns:a16="http://schemas.microsoft.com/office/drawing/2014/main" id="{3589C7BB-E6E6-0E93-E55B-42117C945F5F}"/>
              </a:ext>
            </a:extLst>
          </p:cNvPr>
          <p:cNvCxnSpPr>
            <a:cxnSpLocks/>
          </p:cNvCxnSpPr>
          <p:nvPr/>
        </p:nvCxnSpPr>
        <p:spPr bwMode="auto">
          <a:xfrm>
            <a:off x="6727414" y="1421780"/>
            <a:ext cx="0" cy="1001020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Copy 2">
            <a:extLst>
              <a:ext uri="{FF2B5EF4-FFF2-40B4-BE49-F238E27FC236}">
                <a16:creationId xmlns:a16="http://schemas.microsoft.com/office/drawing/2014/main" id="{B5555CFB-72E1-0755-3F51-A00F8867A172}"/>
              </a:ext>
            </a:extLst>
          </p:cNvPr>
          <p:cNvSpPr txBox="1">
            <a:spLocks/>
          </p:cNvSpPr>
          <p:nvPr/>
        </p:nvSpPr>
        <p:spPr bwMode="gray">
          <a:xfrm>
            <a:off x="6734393" y="1414800"/>
            <a:ext cx="2676782" cy="1008000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lIns="144000" tIns="0" rIns="0" bIns="72000" rtlCol="0" anchor="t" anchorCtr="0">
            <a:noAutofit/>
          </a:bodyPr>
          <a:lstStyle/>
          <a:p>
            <a:pPr>
              <a:spcAft>
                <a:spcPts val="300"/>
              </a:spcAft>
              <a:tabLst>
                <a:tab pos="1255713" algn="r"/>
              </a:tabLst>
              <a:defRPr/>
            </a:pPr>
            <a:r>
              <a:rPr lang="hr-HR" altLang="de-DE" sz="1600" b="1" dirty="0">
                <a:solidFill>
                  <a:schemeClr val="tx2"/>
                </a:solidFill>
                <a:ea typeface="Arial Unicode MS"/>
              </a:rPr>
              <a:t>Zaposlenici vra</a:t>
            </a:r>
            <a:r>
              <a:rPr lang="hr-HR" altLang="de-DE" sz="1500" b="1" dirty="0">
                <a:solidFill>
                  <a:schemeClr val="tx2"/>
                </a:solidFill>
                <a:ea typeface="Arial Unicode MS"/>
              </a:rPr>
              <a:t>ć</a:t>
            </a:r>
            <a:r>
              <a:rPr lang="hr-HR" altLang="de-DE" sz="1600" b="1" dirty="0">
                <a:solidFill>
                  <a:schemeClr val="tx2"/>
                </a:solidFill>
                <a:ea typeface="Arial Unicode MS"/>
              </a:rPr>
              <a:t>aju gotovinu višem rukovoditelju</a:t>
            </a:r>
            <a:endParaRPr lang="en-US" altLang="de-DE" sz="1600" b="1" dirty="0">
              <a:solidFill>
                <a:schemeClr val="tx2"/>
              </a:solidFill>
              <a:ea typeface="Arial Unicode MS"/>
            </a:endParaRPr>
          </a:p>
        </p:txBody>
      </p:sp>
      <p:cxnSp>
        <p:nvCxnSpPr>
          <p:cNvPr id="24" name="Line 3">
            <a:extLst>
              <a:ext uri="{FF2B5EF4-FFF2-40B4-BE49-F238E27FC236}">
                <a16:creationId xmlns:a16="http://schemas.microsoft.com/office/drawing/2014/main" id="{F486A641-0491-E8DF-8A82-CFD12165FF23}"/>
              </a:ext>
            </a:extLst>
          </p:cNvPr>
          <p:cNvCxnSpPr>
            <a:cxnSpLocks/>
          </p:cNvCxnSpPr>
          <p:nvPr/>
        </p:nvCxnSpPr>
        <p:spPr bwMode="auto">
          <a:xfrm>
            <a:off x="2426665" y="4618800"/>
            <a:ext cx="0" cy="1548000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Line 4">
            <a:extLst>
              <a:ext uri="{FF2B5EF4-FFF2-40B4-BE49-F238E27FC236}">
                <a16:creationId xmlns:a16="http://schemas.microsoft.com/office/drawing/2014/main" id="{AF05D34D-B5D9-B86B-5A22-101599C4E270}"/>
              </a:ext>
            </a:extLst>
          </p:cNvPr>
          <p:cNvCxnSpPr>
            <a:cxnSpLocks/>
          </p:cNvCxnSpPr>
          <p:nvPr/>
        </p:nvCxnSpPr>
        <p:spPr bwMode="auto">
          <a:xfrm>
            <a:off x="4576552" y="4618800"/>
            <a:ext cx="0" cy="1548000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Copy 4">
            <a:extLst>
              <a:ext uri="{FF2B5EF4-FFF2-40B4-BE49-F238E27FC236}">
                <a16:creationId xmlns:a16="http://schemas.microsoft.com/office/drawing/2014/main" id="{8C5CF29C-7B5F-2393-7F21-9B40F0EB7D25}"/>
              </a:ext>
            </a:extLst>
          </p:cNvPr>
          <p:cNvSpPr txBox="1">
            <a:spLocks/>
          </p:cNvSpPr>
          <p:nvPr/>
        </p:nvSpPr>
        <p:spPr bwMode="gray">
          <a:xfrm>
            <a:off x="2632552" y="5158800"/>
            <a:ext cx="1944000" cy="1008000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lIns="0" tIns="72000" rIns="144000" bIns="0" rtlCol="0" anchor="b" anchorCtr="0">
            <a:noAutofit/>
          </a:bodyPr>
          <a:lstStyle/>
          <a:p>
            <a:pPr algn="r">
              <a:spcAft>
                <a:spcPts val="300"/>
              </a:spcAft>
              <a:tabLst>
                <a:tab pos="1255713" algn="r"/>
              </a:tabLst>
              <a:defRPr/>
            </a:pPr>
            <a:r>
              <a:rPr lang="hr-HR" altLang="de-DE" sz="1600" b="1" dirty="0">
                <a:solidFill>
                  <a:schemeClr val="tx2"/>
                </a:solidFill>
                <a:ea typeface="Arial Unicode MS"/>
              </a:rPr>
              <a:t>Isplata bonusa</a:t>
            </a:r>
            <a:endParaRPr lang="en-US" altLang="de-DE" sz="1600" dirty="0">
              <a:solidFill>
                <a:schemeClr val="tx2"/>
              </a:solidFill>
              <a:ea typeface="Arial Unicode MS"/>
              <a:cs typeface="Arial" pitchFamily="34" charset="0"/>
            </a:endParaRPr>
          </a:p>
        </p:txBody>
      </p:sp>
      <p:cxnSp>
        <p:nvCxnSpPr>
          <p:cNvPr id="27" name="Line 5">
            <a:extLst>
              <a:ext uri="{FF2B5EF4-FFF2-40B4-BE49-F238E27FC236}">
                <a16:creationId xmlns:a16="http://schemas.microsoft.com/office/drawing/2014/main" id="{1565AB93-29C4-7999-10AC-CF612C379124}"/>
              </a:ext>
            </a:extLst>
          </p:cNvPr>
          <p:cNvCxnSpPr>
            <a:cxnSpLocks/>
          </p:cNvCxnSpPr>
          <p:nvPr/>
        </p:nvCxnSpPr>
        <p:spPr bwMode="auto">
          <a:xfrm>
            <a:off x="7611385" y="4770052"/>
            <a:ext cx="0" cy="1396748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Copy 5">
            <a:extLst>
              <a:ext uri="{FF2B5EF4-FFF2-40B4-BE49-F238E27FC236}">
                <a16:creationId xmlns:a16="http://schemas.microsoft.com/office/drawing/2014/main" id="{637B3D25-4FA2-A0EE-C949-E223A1090876}"/>
              </a:ext>
            </a:extLst>
          </p:cNvPr>
          <p:cNvSpPr txBox="1">
            <a:spLocks/>
          </p:cNvSpPr>
          <p:nvPr/>
        </p:nvSpPr>
        <p:spPr bwMode="gray">
          <a:xfrm>
            <a:off x="7611895" y="5158800"/>
            <a:ext cx="1944000" cy="1008000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lIns="144000" tIns="72000" rIns="0" bIns="0" rtlCol="0" anchor="b" anchorCtr="0">
            <a:noAutofit/>
          </a:bodyPr>
          <a:lstStyle/>
          <a:p>
            <a:pPr>
              <a:spcAft>
                <a:spcPts val="300"/>
              </a:spcAft>
              <a:tabLst>
                <a:tab pos="1255713" algn="r"/>
              </a:tabLst>
              <a:defRPr/>
            </a:pPr>
            <a:r>
              <a:rPr lang="hr-HR" altLang="de-DE" sz="1600" b="1" dirty="0">
                <a:solidFill>
                  <a:schemeClr val="tx2"/>
                </a:solidFill>
                <a:ea typeface="Arial Unicode MS"/>
              </a:rPr>
              <a:t>Deponiranje na ra</a:t>
            </a:r>
            <a:r>
              <a:rPr lang="hr-HR" altLang="de-DE" sz="1500" b="1" dirty="0">
                <a:solidFill>
                  <a:schemeClr val="tx2"/>
                </a:solidFill>
                <a:ea typeface="Arial Unicode MS"/>
              </a:rPr>
              <a:t>č</a:t>
            </a:r>
            <a:r>
              <a:rPr lang="hr-HR" altLang="de-DE" sz="1600" b="1" dirty="0">
                <a:solidFill>
                  <a:schemeClr val="tx2"/>
                </a:solidFill>
                <a:ea typeface="Arial Unicode MS"/>
              </a:rPr>
              <a:t>un višeg rukovoditelja</a:t>
            </a:r>
          </a:p>
        </p:txBody>
      </p:sp>
      <p:cxnSp>
        <p:nvCxnSpPr>
          <p:cNvPr id="29" name="Line 6">
            <a:extLst>
              <a:ext uri="{FF2B5EF4-FFF2-40B4-BE49-F238E27FC236}">
                <a16:creationId xmlns:a16="http://schemas.microsoft.com/office/drawing/2014/main" id="{189ACC12-4703-2973-6F20-D1778E39FEFA}"/>
              </a:ext>
            </a:extLst>
          </p:cNvPr>
          <p:cNvCxnSpPr>
            <a:cxnSpLocks/>
          </p:cNvCxnSpPr>
          <p:nvPr/>
        </p:nvCxnSpPr>
        <p:spPr bwMode="auto">
          <a:xfrm>
            <a:off x="9771685" y="4770052"/>
            <a:ext cx="0" cy="1396748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Copy 3">
            <a:extLst>
              <a:ext uri="{FF2B5EF4-FFF2-40B4-BE49-F238E27FC236}">
                <a16:creationId xmlns:a16="http://schemas.microsoft.com/office/drawing/2014/main" id="{24730895-F779-9BCC-F979-1D70D4BE8348}"/>
              </a:ext>
            </a:extLst>
          </p:cNvPr>
          <p:cNvSpPr txBox="1">
            <a:spLocks/>
          </p:cNvSpPr>
          <p:nvPr/>
        </p:nvSpPr>
        <p:spPr bwMode="gray">
          <a:xfrm>
            <a:off x="627063" y="5158800"/>
            <a:ext cx="1800112" cy="1008000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lIns="0" tIns="72000" rIns="144000" bIns="0" rtlCol="0" anchor="b" anchorCtr="0">
            <a:noAutofit/>
          </a:bodyPr>
          <a:lstStyle/>
          <a:p>
            <a:pPr algn="r">
              <a:spcAft>
                <a:spcPts val="300"/>
              </a:spcAft>
              <a:tabLst>
                <a:tab pos="1255713" algn="r"/>
              </a:tabLst>
              <a:defRPr/>
            </a:pPr>
            <a:r>
              <a:rPr lang="hr-HR" altLang="de-DE" sz="1600" b="1" dirty="0">
                <a:solidFill>
                  <a:schemeClr val="tx2"/>
                </a:solidFill>
                <a:ea typeface="Arial Unicode MS"/>
              </a:rPr>
              <a:t>Uve</a:t>
            </a:r>
            <a:r>
              <a:rPr lang="hr-HR" altLang="de-DE" sz="1500" b="1" dirty="0">
                <a:solidFill>
                  <a:schemeClr val="tx2"/>
                </a:solidFill>
                <a:ea typeface="Arial Unicode MS"/>
              </a:rPr>
              <a:t>ć</a:t>
            </a:r>
            <a:r>
              <a:rPr lang="hr-HR" altLang="de-DE" sz="1600" b="1" dirty="0">
                <a:solidFill>
                  <a:schemeClr val="tx2"/>
                </a:solidFill>
                <a:ea typeface="Arial Unicode MS"/>
              </a:rPr>
              <a:t>ani iznosi bonusa pojedinih zaposlenika</a:t>
            </a:r>
            <a:endParaRPr lang="en-US" altLang="de-DE" sz="1600" dirty="0">
              <a:solidFill>
                <a:schemeClr val="tx2"/>
              </a:solidFill>
              <a:ea typeface="Arial Unicode MS"/>
              <a:cs typeface="Arial" pitchFamily="34" charset="0"/>
            </a:endParaRPr>
          </a:p>
        </p:txBody>
      </p:sp>
      <p:sp>
        <p:nvSpPr>
          <p:cNvPr id="4" name="Copy 6">
            <a:extLst>
              <a:ext uri="{FF2B5EF4-FFF2-40B4-BE49-F238E27FC236}">
                <a16:creationId xmlns:a16="http://schemas.microsoft.com/office/drawing/2014/main" id="{C9929907-490B-9D5E-9A77-A00152E0BC6D}"/>
              </a:ext>
            </a:extLst>
          </p:cNvPr>
          <p:cNvSpPr txBox="1">
            <a:spLocks/>
          </p:cNvSpPr>
          <p:nvPr/>
        </p:nvSpPr>
        <p:spPr bwMode="gray">
          <a:xfrm>
            <a:off x="9779173" y="5158800"/>
            <a:ext cx="1944000" cy="1008000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lIns="144000" tIns="72000" rIns="0" bIns="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1255713" algn="r"/>
              </a:tabLst>
              <a:defRPr/>
            </a:pPr>
            <a:r>
              <a:rPr kumimoji="0" lang="hr-HR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Čuvanje u sefu kompanije</a:t>
            </a:r>
            <a:endParaRPr kumimoji="0" lang="en-US" altLang="de-DE" sz="1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enorite"/>
              <a:ea typeface="Arial Unicode MS"/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571B6B-5BA1-ED46-27BC-F590517E6C9F}"/>
              </a:ext>
            </a:extLst>
          </p:cNvPr>
          <p:cNvSpPr txBox="1"/>
          <p:nvPr/>
        </p:nvSpPr>
        <p:spPr>
          <a:xfrm>
            <a:off x="627063" y="691200"/>
            <a:ext cx="55679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600" dirty="0"/>
              <a:t>Stvaranje crnih fondova 1. faza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409156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627CC26-34EF-4BB9-B289-9EC56B07D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</a:t>
            </a:r>
            <a:r>
              <a:rPr lang="hr-HR" dirty="0"/>
              <a:t>22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E98E6AD-9D37-499C-898E-ED12AC36D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908AF9-2A07-4B50-BC13-471792106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Deliver">
            <a:extLst>
              <a:ext uri="{FF2B5EF4-FFF2-40B4-BE49-F238E27FC236}">
                <a16:creationId xmlns:a16="http://schemas.microsoft.com/office/drawing/2014/main" id="{B5F0E38C-866E-2001-C0BC-DF1B26B71AB8}"/>
              </a:ext>
            </a:extLst>
          </p:cNvPr>
          <p:cNvSpPr>
            <a:spLocks noChangeAspect="1"/>
          </p:cNvSpPr>
          <p:nvPr/>
        </p:nvSpPr>
        <p:spPr>
          <a:xfrm>
            <a:off x="7971175" y="2992933"/>
            <a:ext cx="1440000" cy="1440000"/>
          </a:xfrm>
          <a:prstGeom prst="ellipse">
            <a:avLst/>
          </a:prstGeom>
          <a:solidFill>
            <a:srgbClr val="898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/>
                <a:ea typeface="+mn-ea"/>
                <a:cs typeface="Arial" panose="020B0604020202020204" pitchFamily="34" charset="0"/>
              </a:rPr>
              <a:t>Čuvanje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norite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Design">
            <a:extLst>
              <a:ext uri="{FF2B5EF4-FFF2-40B4-BE49-F238E27FC236}">
                <a16:creationId xmlns:a16="http://schemas.microsoft.com/office/drawing/2014/main" id="{D18C3006-4A9B-4634-2FE0-548058C76668}"/>
              </a:ext>
            </a:extLst>
          </p:cNvPr>
          <p:cNvSpPr>
            <a:spLocks noChangeAspect="1"/>
          </p:cNvSpPr>
          <p:nvPr/>
        </p:nvSpPr>
        <p:spPr>
          <a:xfrm>
            <a:off x="5383086" y="2992933"/>
            <a:ext cx="1440000" cy="1440000"/>
          </a:xfrm>
          <a:prstGeom prst="ellipse">
            <a:avLst/>
          </a:prstGeom>
          <a:solidFill>
            <a:srgbClr val="898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/>
                <a:ea typeface="+mn-ea"/>
                <a:cs typeface="Arial" panose="020B0604020202020204" pitchFamily="34" charset="0"/>
              </a:rPr>
              <a:t>Isplata gotovine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norite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Discover">
            <a:extLst>
              <a:ext uri="{FF2B5EF4-FFF2-40B4-BE49-F238E27FC236}">
                <a16:creationId xmlns:a16="http://schemas.microsoft.com/office/drawing/2014/main" id="{0C12C350-3BA9-CA19-BAE3-7E0EA6C34CBF}"/>
              </a:ext>
            </a:extLst>
          </p:cNvPr>
          <p:cNvSpPr>
            <a:spLocks noChangeAspect="1"/>
          </p:cNvSpPr>
          <p:nvPr/>
        </p:nvSpPr>
        <p:spPr>
          <a:xfrm>
            <a:off x="2794997" y="2992933"/>
            <a:ext cx="1440000" cy="1440000"/>
          </a:xfrm>
          <a:prstGeom prst="ellipse">
            <a:avLst/>
          </a:prstGeom>
          <a:solidFill>
            <a:srgbClr val="898989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/>
                <a:ea typeface="+mn-ea"/>
                <a:cs typeface="Arial" panose="020B0604020202020204" pitchFamily="34" charset="0"/>
              </a:rPr>
              <a:t>Darovne kartice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norite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Circle dotted 1">
            <a:extLst>
              <a:ext uri="{FF2B5EF4-FFF2-40B4-BE49-F238E27FC236}">
                <a16:creationId xmlns:a16="http://schemas.microsoft.com/office/drawing/2014/main" id="{60BA7B6A-9E25-0679-630A-BFA428D1B6E9}"/>
              </a:ext>
            </a:extLst>
          </p:cNvPr>
          <p:cNvSpPr/>
          <p:nvPr/>
        </p:nvSpPr>
        <p:spPr bwMode="auto">
          <a:xfrm>
            <a:off x="2211175" y="2426942"/>
            <a:ext cx="2592000" cy="2592000"/>
          </a:xfrm>
          <a:prstGeom prst="arc">
            <a:avLst>
              <a:gd name="adj1" fmla="val 10837662"/>
              <a:gd name="adj2" fmla="val 21537656"/>
            </a:avLst>
          </a:prstGeom>
          <a:noFill/>
          <a:ln w="12700" cap="flat" cmpd="sng" algn="ctr">
            <a:solidFill>
              <a:schemeClr val="accent3"/>
            </a:solidFill>
            <a:prstDash val="dash"/>
            <a:round/>
            <a:headEnd type="none" w="lg" len="lg"/>
            <a:tailEnd type="none" w="lg" len="lg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</p:txBody>
      </p:sp>
      <p:sp>
        <p:nvSpPr>
          <p:cNvPr id="13" name="Circle solid 1">
            <a:extLst>
              <a:ext uri="{FF2B5EF4-FFF2-40B4-BE49-F238E27FC236}">
                <a16:creationId xmlns:a16="http://schemas.microsoft.com/office/drawing/2014/main" id="{0AE0C4CB-6FEC-1FC4-600A-88B6BBEDCBF2}"/>
              </a:ext>
            </a:extLst>
          </p:cNvPr>
          <p:cNvSpPr/>
          <p:nvPr/>
        </p:nvSpPr>
        <p:spPr bwMode="auto">
          <a:xfrm>
            <a:off x="2211175" y="2426942"/>
            <a:ext cx="2592000" cy="2592000"/>
          </a:xfrm>
          <a:prstGeom prst="arc">
            <a:avLst>
              <a:gd name="adj1" fmla="val 21494256"/>
              <a:gd name="adj2" fmla="val 10832512"/>
            </a:avLst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</p:txBody>
      </p:sp>
      <p:sp>
        <p:nvSpPr>
          <p:cNvPr id="14" name="Circle dotted 2">
            <a:extLst>
              <a:ext uri="{FF2B5EF4-FFF2-40B4-BE49-F238E27FC236}">
                <a16:creationId xmlns:a16="http://schemas.microsoft.com/office/drawing/2014/main" id="{B40DEAAC-B3E4-45BB-7AFA-42FAD2218973}"/>
              </a:ext>
            </a:extLst>
          </p:cNvPr>
          <p:cNvSpPr/>
          <p:nvPr/>
        </p:nvSpPr>
        <p:spPr bwMode="auto">
          <a:xfrm>
            <a:off x="4803175" y="2426942"/>
            <a:ext cx="2592000" cy="2592000"/>
          </a:xfrm>
          <a:prstGeom prst="arc">
            <a:avLst>
              <a:gd name="adj1" fmla="val 21569410"/>
              <a:gd name="adj2" fmla="val 10843973"/>
            </a:avLst>
          </a:prstGeom>
          <a:noFill/>
          <a:ln w="12700" cap="flat" cmpd="sng" algn="ctr">
            <a:solidFill>
              <a:schemeClr val="accent3"/>
            </a:solidFill>
            <a:prstDash val="dash"/>
            <a:round/>
            <a:headEnd type="none" w="lg" len="lg"/>
            <a:tailEnd type="none" w="lg" len="lg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</p:txBody>
      </p:sp>
      <p:sp>
        <p:nvSpPr>
          <p:cNvPr id="15" name="Circle solid 2">
            <a:extLst>
              <a:ext uri="{FF2B5EF4-FFF2-40B4-BE49-F238E27FC236}">
                <a16:creationId xmlns:a16="http://schemas.microsoft.com/office/drawing/2014/main" id="{E7625FBC-633D-834A-709F-1BB32C8985C0}"/>
              </a:ext>
            </a:extLst>
          </p:cNvPr>
          <p:cNvSpPr/>
          <p:nvPr/>
        </p:nvSpPr>
        <p:spPr bwMode="auto">
          <a:xfrm>
            <a:off x="4803175" y="2426942"/>
            <a:ext cx="2592000" cy="2592000"/>
          </a:xfrm>
          <a:prstGeom prst="arc">
            <a:avLst>
              <a:gd name="adj1" fmla="val 10765294"/>
              <a:gd name="adj2" fmla="val 81960"/>
            </a:avLst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</p:txBody>
      </p:sp>
      <p:sp>
        <p:nvSpPr>
          <p:cNvPr id="16" name="Circle dotted 3">
            <a:extLst>
              <a:ext uri="{FF2B5EF4-FFF2-40B4-BE49-F238E27FC236}">
                <a16:creationId xmlns:a16="http://schemas.microsoft.com/office/drawing/2014/main" id="{5D7972BB-D817-50EB-1D60-B1B9F8885A69}"/>
              </a:ext>
            </a:extLst>
          </p:cNvPr>
          <p:cNvSpPr/>
          <p:nvPr/>
        </p:nvSpPr>
        <p:spPr bwMode="auto">
          <a:xfrm>
            <a:off x="7395175" y="2426942"/>
            <a:ext cx="2592000" cy="2592000"/>
          </a:xfrm>
          <a:prstGeom prst="arc">
            <a:avLst>
              <a:gd name="adj1" fmla="val 10812740"/>
              <a:gd name="adj2" fmla="val 0"/>
            </a:avLst>
          </a:prstGeom>
          <a:noFill/>
          <a:ln w="12700" cap="flat" cmpd="sng" algn="ctr">
            <a:solidFill>
              <a:schemeClr val="accent3"/>
            </a:solidFill>
            <a:prstDash val="dash"/>
            <a:round/>
            <a:headEnd type="none" w="lg" len="lg"/>
            <a:tailEnd type="none" w="lg" len="lg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</p:txBody>
      </p:sp>
      <p:sp>
        <p:nvSpPr>
          <p:cNvPr id="17" name="Circle solid 3">
            <a:extLst>
              <a:ext uri="{FF2B5EF4-FFF2-40B4-BE49-F238E27FC236}">
                <a16:creationId xmlns:a16="http://schemas.microsoft.com/office/drawing/2014/main" id="{2BF1A378-E734-09B7-1489-BD38139BCA56}"/>
              </a:ext>
            </a:extLst>
          </p:cNvPr>
          <p:cNvSpPr/>
          <p:nvPr/>
        </p:nvSpPr>
        <p:spPr bwMode="auto">
          <a:xfrm>
            <a:off x="7395175" y="2426942"/>
            <a:ext cx="2592000" cy="2592000"/>
          </a:xfrm>
          <a:prstGeom prst="arc">
            <a:avLst>
              <a:gd name="adj1" fmla="val 21565218"/>
              <a:gd name="adj2" fmla="val 10915299"/>
            </a:avLst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</p:txBody>
      </p:sp>
      <p:cxnSp>
        <p:nvCxnSpPr>
          <p:cNvPr id="18" name="Line 1">
            <a:extLst>
              <a:ext uri="{FF2B5EF4-FFF2-40B4-BE49-F238E27FC236}">
                <a16:creationId xmlns:a16="http://schemas.microsoft.com/office/drawing/2014/main" id="{CA7AC385-DAD7-0E7B-E8BE-8C7491931225}"/>
              </a:ext>
            </a:extLst>
          </p:cNvPr>
          <p:cNvCxnSpPr>
            <a:cxnSpLocks/>
          </p:cNvCxnSpPr>
          <p:nvPr/>
        </p:nvCxnSpPr>
        <p:spPr bwMode="auto">
          <a:xfrm>
            <a:off x="5475803" y="1414463"/>
            <a:ext cx="0" cy="1008337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Copy 1">
            <a:extLst>
              <a:ext uri="{FF2B5EF4-FFF2-40B4-BE49-F238E27FC236}">
                <a16:creationId xmlns:a16="http://schemas.microsoft.com/office/drawing/2014/main" id="{8AF7047E-8F09-B2CA-9E41-1C75E28E4AA1}"/>
              </a:ext>
            </a:extLst>
          </p:cNvPr>
          <p:cNvSpPr txBox="1">
            <a:spLocks/>
          </p:cNvSpPr>
          <p:nvPr/>
        </p:nvSpPr>
        <p:spPr bwMode="gray">
          <a:xfrm>
            <a:off x="3397956" y="1414801"/>
            <a:ext cx="2059643" cy="1007999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lIns="0" tIns="0" rIns="144000" bIns="72000" rtlCol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1255713" algn="r"/>
              </a:tabLst>
              <a:defRPr/>
            </a:pPr>
            <a:r>
              <a:rPr kumimoji="0" lang="hr-HR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Dobavljač pretvara darovne kartice u gotovinu</a:t>
            </a:r>
            <a:endParaRPr kumimoji="0" lang="en-US" altLang="de-DE" sz="16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enorite"/>
              <a:ea typeface="Arial Unicode MS"/>
              <a:cs typeface="Arial" pitchFamily="34" charset="0"/>
            </a:endParaRPr>
          </a:p>
        </p:txBody>
      </p:sp>
      <p:cxnSp>
        <p:nvCxnSpPr>
          <p:cNvPr id="20" name="Line 2">
            <a:extLst>
              <a:ext uri="{FF2B5EF4-FFF2-40B4-BE49-F238E27FC236}">
                <a16:creationId xmlns:a16="http://schemas.microsoft.com/office/drawing/2014/main" id="{764A17BE-8452-EFE5-91AF-C5DA381CF5BD}"/>
              </a:ext>
            </a:extLst>
          </p:cNvPr>
          <p:cNvCxnSpPr>
            <a:cxnSpLocks/>
          </p:cNvCxnSpPr>
          <p:nvPr/>
        </p:nvCxnSpPr>
        <p:spPr bwMode="auto">
          <a:xfrm>
            <a:off x="6727414" y="1421780"/>
            <a:ext cx="0" cy="1001020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Copy 2">
            <a:extLst>
              <a:ext uri="{FF2B5EF4-FFF2-40B4-BE49-F238E27FC236}">
                <a16:creationId xmlns:a16="http://schemas.microsoft.com/office/drawing/2014/main" id="{3E677DBF-F181-77AC-A4BF-98557104AECC}"/>
              </a:ext>
            </a:extLst>
          </p:cNvPr>
          <p:cNvSpPr txBox="1">
            <a:spLocks/>
          </p:cNvSpPr>
          <p:nvPr/>
        </p:nvSpPr>
        <p:spPr bwMode="gray">
          <a:xfrm>
            <a:off x="6734393" y="1414800"/>
            <a:ext cx="1822585" cy="1008000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lIns="144000" tIns="0" rIns="0" bIns="7200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1255713" algn="r"/>
              </a:tabLst>
              <a:defRPr/>
            </a:pPr>
            <a:r>
              <a:rPr kumimoji="0" lang="hr-HR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Gotovina dostavljena u vre</a:t>
            </a:r>
            <a:r>
              <a:rPr kumimoji="0" lang="hr-HR" altLang="de-DE" sz="15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ć</a:t>
            </a:r>
            <a:r>
              <a:rPr kumimoji="0" lang="hr-HR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ici na parkiralištu</a:t>
            </a:r>
            <a:endParaRPr kumimoji="0" lang="en-US" altLang="de-DE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enorite"/>
              <a:ea typeface="Arial Unicode MS"/>
              <a:cs typeface="+mn-cs"/>
            </a:endParaRPr>
          </a:p>
        </p:txBody>
      </p:sp>
      <p:cxnSp>
        <p:nvCxnSpPr>
          <p:cNvPr id="22" name="Line 3">
            <a:extLst>
              <a:ext uri="{FF2B5EF4-FFF2-40B4-BE49-F238E27FC236}">
                <a16:creationId xmlns:a16="http://schemas.microsoft.com/office/drawing/2014/main" id="{C0BF583B-219C-732C-8886-69BCA3E3106C}"/>
              </a:ext>
            </a:extLst>
          </p:cNvPr>
          <p:cNvCxnSpPr>
            <a:cxnSpLocks/>
          </p:cNvCxnSpPr>
          <p:nvPr/>
        </p:nvCxnSpPr>
        <p:spPr bwMode="auto">
          <a:xfrm>
            <a:off x="2426665" y="4618800"/>
            <a:ext cx="0" cy="1548000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Copy 3">
            <a:extLst>
              <a:ext uri="{FF2B5EF4-FFF2-40B4-BE49-F238E27FC236}">
                <a16:creationId xmlns:a16="http://schemas.microsoft.com/office/drawing/2014/main" id="{51581ECF-9F97-147F-9BC0-CA6CDFDDFD5D}"/>
              </a:ext>
            </a:extLst>
          </p:cNvPr>
          <p:cNvSpPr txBox="1">
            <a:spLocks/>
          </p:cNvSpPr>
          <p:nvPr/>
        </p:nvSpPr>
        <p:spPr bwMode="gray">
          <a:xfrm>
            <a:off x="627063" y="5158800"/>
            <a:ext cx="1800112" cy="1008000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lIns="0" tIns="72000" rIns="144000" bIns="0" rtlCol="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1255713" algn="r"/>
              </a:tabLst>
              <a:defRPr/>
            </a:pPr>
            <a:r>
              <a:rPr kumimoji="0" lang="hr-HR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Kupnja velikih koli</a:t>
            </a:r>
            <a:r>
              <a:rPr kumimoji="0" lang="hr-HR" altLang="de-DE" sz="15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č</a:t>
            </a:r>
            <a:r>
              <a:rPr kumimoji="0" lang="hr-HR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ina od dobavljača</a:t>
            </a:r>
            <a:endParaRPr kumimoji="0" lang="en-US" altLang="de-DE" sz="16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enorite"/>
              <a:ea typeface="Arial Unicode MS"/>
              <a:cs typeface="Arial" pitchFamily="34" charset="0"/>
            </a:endParaRPr>
          </a:p>
        </p:txBody>
      </p:sp>
      <p:cxnSp>
        <p:nvCxnSpPr>
          <p:cNvPr id="24" name="Line 5">
            <a:extLst>
              <a:ext uri="{FF2B5EF4-FFF2-40B4-BE49-F238E27FC236}">
                <a16:creationId xmlns:a16="http://schemas.microsoft.com/office/drawing/2014/main" id="{60FECB92-F559-370F-E6F7-299D37D0E0CD}"/>
              </a:ext>
            </a:extLst>
          </p:cNvPr>
          <p:cNvCxnSpPr>
            <a:cxnSpLocks/>
          </p:cNvCxnSpPr>
          <p:nvPr/>
        </p:nvCxnSpPr>
        <p:spPr bwMode="auto">
          <a:xfrm>
            <a:off x="7611385" y="4770052"/>
            <a:ext cx="0" cy="1396748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Copy 5">
            <a:extLst>
              <a:ext uri="{FF2B5EF4-FFF2-40B4-BE49-F238E27FC236}">
                <a16:creationId xmlns:a16="http://schemas.microsoft.com/office/drawing/2014/main" id="{2D1D27FF-5F27-AD47-8C9D-425120019DAB}"/>
              </a:ext>
            </a:extLst>
          </p:cNvPr>
          <p:cNvSpPr txBox="1">
            <a:spLocks/>
          </p:cNvSpPr>
          <p:nvPr/>
        </p:nvSpPr>
        <p:spPr bwMode="gray">
          <a:xfrm>
            <a:off x="7611895" y="5158800"/>
            <a:ext cx="1944000" cy="1008000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lIns="144000" tIns="72000" rIns="0" bIns="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1255713" algn="r"/>
              </a:tabLst>
              <a:defRPr/>
            </a:pPr>
            <a:r>
              <a:rPr kumimoji="0" lang="en-US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Depo</a:t>
            </a:r>
            <a:r>
              <a:rPr kumimoji="0" lang="hr-HR" alt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niranje</a:t>
            </a:r>
            <a:r>
              <a:rPr kumimoji="0" lang="hr-HR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 na ra</a:t>
            </a:r>
            <a:r>
              <a:rPr kumimoji="0" lang="hr-HR" altLang="de-DE" sz="15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č</a:t>
            </a:r>
            <a:r>
              <a:rPr kumimoji="0" lang="hr-HR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un višeg rukovoditelja</a:t>
            </a:r>
            <a:endParaRPr kumimoji="0" lang="en-US" altLang="de-DE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enorite"/>
              <a:ea typeface="Arial Unicode MS"/>
              <a:cs typeface="+mn-cs"/>
            </a:endParaRPr>
          </a:p>
        </p:txBody>
      </p:sp>
      <p:cxnSp>
        <p:nvCxnSpPr>
          <p:cNvPr id="26" name="Line 6">
            <a:extLst>
              <a:ext uri="{FF2B5EF4-FFF2-40B4-BE49-F238E27FC236}">
                <a16:creationId xmlns:a16="http://schemas.microsoft.com/office/drawing/2014/main" id="{3368BF15-221D-EEA8-3CA9-A4615976FB3F}"/>
              </a:ext>
            </a:extLst>
          </p:cNvPr>
          <p:cNvCxnSpPr>
            <a:cxnSpLocks/>
          </p:cNvCxnSpPr>
          <p:nvPr/>
        </p:nvCxnSpPr>
        <p:spPr bwMode="auto">
          <a:xfrm>
            <a:off x="9771685" y="4770052"/>
            <a:ext cx="0" cy="1396748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Copy 6">
            <a:extLst>
              <a:ext uri="{FF2B5EF4-FFF2-40B4-BE49-F238E27FC236}">
                <a16:creationId xmlns:a16="http://schemas.microsoft.com/office/drawing/2014/main" id="{2D0DB2A0-0B51-4CC6-BEFC-41791E9F6717}"/>
              </a:ext>
            </a:extLst>
          </p:cNvPr>
          <p:cNvSpPr txBox="1">
            <a:spLocks/>
          </p:cNvSpPr>
          <p:nvPr/>
        </p:nvSpPr>
        <p:spPr bwMode="gray">
          <a:xfrm>
            <a:off x="9779173" y="5158800"/>
            <a:ext cx="1944000" cy="1008000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lIns="144000" tIns="72000" rIns="0" bIns="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1255713" algn="r"/>
              </a:tabLst>
              <a:defRPr/>
            </a:pPr>
            <a:r>
              <a:rPr kumimoji="0" lang="hr-HR" alt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Čuvanje u sefu kompanije</a:t>
            </a:r>
            <a:endParaRPr kumimoji="0" lang="en-US" altLang="de-DE" sz="1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Tenorite"/>
              <a:ea typeface="Arial Unicode MS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668027-E9FF-F472-1FDE-6B3324EA0231}"/>
              </a:ext>
            </a:extLst>
          </p:cNvPr>
          <p:cNvSpPr txBox="1"/>
          <p:nvPr/>
        </p:nvSpPr>
        <p:spPr>
          <a:xfrm>
            <a:off x="627063" y="691200"/>
            <a:ext cx="55679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600" dirty="0"/>
              <a:t>Stvaranje crnih fondova 2. faza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45760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627CC26-34EF-4BB9-B289-9EC56B07D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</a:t>
            </a:r>
            <a:r>
              <a:rPr lang="hr-HR" dirty="0"/>
              <a:t>22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E98E6AD-9D37-499C-898E-ED12AC36D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908AF9-2A07-4B50-BC13-471792106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7E8B81-FF6F-2F8F-8FF2-F35A53384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690" y="365126"/>
            <a:ext cx="8755380" cy="831876"/>
          </a:xfrm>
        </p:spPr>
        <p:txBody>
          <a:bodyPr>
            <a:normAutofit/>
          </a:bodyPr>
          <a:lstStyle/>
          <a:p>
            <a:pPr algn="l"/>
            <a:r>
              <a:rPr lang="hr-HR" sz="2600" dirty="0">
                <a:latin typeface="+mn-lt"/>
              </a:rPr>
              <a:t>Š</a:t>
            </a:r>
            <a:r>
              <a:rPr lang="hr-HR" sz="2600" dirty="0">
                <a:latin typeface="Tenorite" panose="00000500000000000000" pitchFamily="2" charset="0"/>
              </a:rPr>
              <a:t>to se dogodilo s novcem?</a:t>
            </a:r>
            <a:endParaRPr lang="en-US" sz="2600" dirty="0">
              <a:latin typeface="+mn-lt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850DCF8-DCF7-9F30-44A6-8943728595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3442985"/>
              </p:ext>
            </p:extLst>
          </p:nvPr>
        </p:nvGraphicFramePr>
        <p:xfrm>
          <a:off x="0" y="1414801"/>
          <a:ext cx="3804356" cy="14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C9136D07-E7A1-B003-DB69-AE53755925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7592495"/>
              </p:ext>
            </p:extLst>
          </p:nvPr>
        </p:nvGraphicFramePr>
        <p:xfrm>
          <a:off x="0" y="3072601"/>
          <a:ext cx="3804356" cy="14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0B963701-29DF-2B14-A2D3-98850E7391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0922742"/>
              </p:ext>
            </p:extLst>
          </p:nvPr>
        </p:nvGraphicFramePr>
        <p:xfrm>
          <a:off x="0" y="4730400"/>
          <a:ext cx="3804356" cy="14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1" name="Consequences 1 details">
            <a:extLst>
              <a:ext uri="{FF2B5EF4-FFF2-40B4-BE49-F238E27FC236}">
                <a16:creationId xmlns:a16="http://schemas.microsoft.com/office/drawing/2014/main" id="{09F2A3A4-6769-12F0-827A-3AAF53F522A6}"/>
              </a:ext>
            </a:extLst>
          </p:cNvPr>
          <p:cNvSpPr txBox="1">
            <a:spLocks/>
          </p:cNvSpPr>
          <p:nvPr/>
        </p:nvSpPr>
        <p:spPr>
          <a:xfrm>
            <a:off x="4044951" y="1414801"/>
            <a:ext cx="3925006" cy="1440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marR="0" lvl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A5A5A5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Ukupan iznos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 $1,000,000</a:t>
            </a:r>
          </a:p>
          <a:p>
            <a:pPr marL="180000" marR="0" lvl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A5A5A5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Knjižen kao bonusi zaposlenika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  <a:ea typeface="Arial Unicode MS"/>
              <a:cs typeface="+mn-cs"/>
            </a:endParaRPr>
          </a:p>
        </p:txBody>
      </p:sp>
      <p:sp>
        <p:nvSpPr>
          <p:cNvPr id="12" name="Arrow: Pentagon 11">
            <a:extLst>
              <a:ext uri="{FF2B5EF4-FFF2-40B4-BE49-F238E27FC236}">
                <a16:creationId xmlns:a16="http://schemas.microsoft.com/office/drawing/2014/main" id="{D9924423-EC95-9811-C364-85F07D386D41}"/>
              </a:ext>
            </a:extLst>
          </p:cNvPr>
          <p:cNvSpPr/>
          <p:nvPr/>
        </p:nvSpPr>
        <p:spPr>
          <a:xfrm>
            <a:off x="3951112" y="3072600"/>
            <a:ext cx="4018845" cy="3097800"/>
          </a:xfrm>
          <a:prstGeom prst="homePlate">
            <a:avLst>
              <a:gd name="adj" fmla="val 25585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</p:txBody>
      </p:sp>
      <p:sp>
        <p:nvSpPr>
          <p:cNvPr id="13" name="Consequences 2 details">
            <a:extLst>
              <a:ext uri="{FF2B5EF4-FFF2-40B4-BE49-F238E27FC236}">
                <a16:creationId xmlns:a16="http://schemas.microsoft.com/office/drawing/2014/main" id="{BF3439C8-7391-BAD2-1796-2D41A32625E6}"/>
              </a:ext>
            </a:extLst>
          </p:cNvPr>
          <p:cNvSpPr txBox="1">
            <a:spLocks/>
          </p:cNvSpPr>
          <p:nvPr/>
        </p:nvSpPr>
        <p:spPr>
          <a:xfrm>
            <a:off x="8116712" y="3901500"/>
            <a:ext cx="3298047" cy="1440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A5A5A5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Knjiženo kao istraživanje i analiza ili ugošćivanje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  <a:ea typeface="Arial Unicode MS"/>
              <a:cs typeface="+mn-cs"/>
            </a:endParaRPr>
          </a:p>
        </p:txBody>
      </p:sp>
      <p:sp>
        <p:nvSpPr>
          <p:cNvPr id="16" name="Consequences 2 details">
            <a:extLst>
              <a:ext uri="{FF2B5EF4-FFF2-40B4-BE49-F238E27FC236}">
                <a16:creationId xmlns:a16="http://schemas.microsoft.com/office/drawing/2014/main" id="{6DF129B6-05F3-C82C-6DA7-5764AF262AE7}"/>
              </a:ext>
            </a:extLst>
          </p:cNvPr>
          <p:cNvSpPr txBox="1">
            <a:spLocks/>
          </p:cNvSpPr>
          <p:nvPr/>
        </p:nvSpPr>
        <p:spPr>
          <a:xfrm>
            <a:off x="4044951" y="3072601"/>
            <a:ext cx="3925006" cy="1440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marR="0" lvl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A5A5A5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Ukupan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Arial Unicode MS"/>
              </a:rPr>
              <a:t>iznos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$400,000</a:t>
            </a:r>
          </a:p>
          <a:p>
            <a:pPr marL="180000" marR="0" lvl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A5A5A5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Pojedini iznosi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 $900 ~12,500</a:t>
            </a:r>
          </a:p>
        </p:txBody>
      </p:sp>
      <p:sp>
        <p:nvSpPr>
          <p:cNvPr id="17" name="Consequences 3 details">
            <a:extLst>
              <a:ext uri="{FF2B5EF4-FFF2-40B4-BE49-F238E27FC236}">
                <a16:creationId xmlns:a16="http://schemas.microsoft.com/office/drawing/2014/main" id="{2A850543-9D55-932A-5FFE-5EB034E449E3}"/>
              </a:ext>
            </a:extLst>
          </p:cNvPr>
          <p:cNvSpPr txBox="1">
            <a:spLocks/>
          </p:cNvSpPr>
          <p:nvPr/>
        </p:nvSpPr>
        <p:spPr>
          <a:xfrm>
            <a:off x="4044951" y="4730400"/>
            <a:ext cx="3925006" cy="1440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marR="0" lvl="0" indent="-1800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A5A5A5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Ukupan iznos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Arial Unicode MS"/>
                <a:cs typeface="+mn-cs"/>
              </a:rPr>
              <a:t> $910,000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33B211-14B1-DECD-6F1D-C5FD33710AF1}"/>
              </a:ext>
            </a:extLst>
          </p:cNvPr>
          <p:cNvSpPr txBox="1"/>
          <p:nvPr/>
        </p:nvSpPr>
        <p:spPr>
          <a:xfrm>
            <a:off x="8116712" y="5443199"/>
            <a:ext cx="39250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hlinkClick r:id="rId17"/>
              </a:rPr>
              <a:t>FCPA Update March 2022 | 04 | 2022 | Publications | Insights &amp; Publications | Debevoise &amp; Plimpton LLP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99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40014-73D5-419B-8867-972BB18D5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892177"/>
            <a:ext cx="8421688" cy="1325563"/>
          </a:xfrm>
        </p:spPr>
        <p:txBody>
          <a:bodyPr/>
          <a:lstStyle/>
          <a:p>
            <a:r>
              <a:rPr lang="en-US" dirty="0"/>
              <a:t>Antitrust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D8731E-4977-402E-8BFD-895B4D054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46715" y="2217740"/>
            <a:ext cx="4394280" cy="3465240"/>
          </a:xfrm>
        </p:spPr>
        <p:txBody>
          <a:bodyPr>
            <a:normAutofit/>
          </a:bodyPr>
          <a:lstStyle/>
          <a:p>
            <a:r>
              <a:rPr lang="hr-HR" dirty="0"/>
              <a:t>Poslovanje na koncentriranom tržištu</a:t>
            </a:r>
            <a:endParaRPr lang="en-US" dirty="0"/>
          </a:p>
          <a:p>
            <a:r>
              <a:rPr lang="en-US" dirty="0"/>
              <a:t>​</a:t>
            </a:r>
            <a:r>
              <a:rPr lang="hr-HR" dirty="0"/>
              <a:t>Prepreke za ulaz na tržište</a:t>
            </a:r>
            <a:endParaRPr lang="en-US" dirty="0"/>
          </a:p>
          <a:p>
            <a:r>
              <a:rPr lang="en-US" dirty="0"/>
              <a:t>​</a:t>
            </a:r>
            <a:r>
              <a:rPr lang="hr-HR" dirty="0"/>
              <a:t>Slična ponašanja među konkurentima</a:t>
            </a:r>
          </a:p>
          <a:p>
            <a:r>
              <a:rPr lang="hr-HR" dirty="0"/>
              <a:t>Trgovanje sirovinama ili homogenim proizvodima</a:t>
            </a:r>
          </a:p>
          <a:p>
            <a:r>
              <a:rPr lang="hr-HR" dirty="0"/>
              <a:t>Sudjelovanje na javnim natječajima</a:t>
            </a:r>
            <a:r>
              <a:rPr lang="en-US" dirty="0"/>
              <a:t>​</a:t>
            </a:r>
            <a:endParaRPr lang="hr-HR" dirty="0"/>
          </a:p>
          <a:p>
            <a:r>
              <a:rPr lang="hr-HR" dirty="0"/>
              <a:t>Kontakt s konkurentima</a:t>
            </a:r>
          </a:p>
          <a:p>
            <a:r>
              <a:rPr lang="hr-HR" dirty="0"/>
              <a:t>Joint </a:t>
            </a:r>
            <a:r>
              <a:rPr lang="hr-HR" dirty="0" err="1"/>
              <a:t>ventures</a:t>
            </a:r>
            <a:r>
              <a:rPr lang="hr-HR" dirty="0"/>
              <a:t>, R&amp;D suradnja, standardizacija</a:t>
            </a:r>
          </a:p>
          <a:p>
            <a:r>
              <a:rPr lang="hr-HR" dirty="0"/>
              <a:t>Distribucija</a:t>
            </a:r>
          </a:p>
          <a:p>
            <a:r>
              <a:rPr lang="hr-HR" i="1" dirty="0"/>
              <a:t>Poslovna tajna</a:t>
            </a:r>
          </a:p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A46C4A-D036-4440-BB64-6754F4FF27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</a:t>
            </a:r>
            <a:r>
              <a:rPr lang="hr-HR" dirty="0"/>
              <a:t>22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5F172A-5D5D-43CD-A187-DA0D303F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2636" y="6301626"/>
            <a:ext cx="4114800" cy="365125"/>
          </a:xfrm>
        </p:spPr>
        <p:txBody>
          <a:bodyPr/>
          <a:lstStyle/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96FFDC-ADE8-4009-A466-A8178725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75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40014-73D5-419B-8867-972BB18D5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892177"/>
            <a:ext cx="8421688" cy="1325563"/>
          </a:xfrm>
        </p:spPr>
        <p:txBody>
          <a:bodyPr/>
          <a:lstStyle/>
          <a:p>
            <a:r>
              <a:rPr lang="hr-HR" dirty="0"/>
              <a:t>Pranje novca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D8731E-4977-402E-8BFD-895B4D054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46714" y="2217740"/>
            <a:ext cx="7503175" cy="3465240"/>
          </a:xfrm>
        </p:spPr>
        <p:txBody>
          <a:bodyPr>
            <a:normAutofit/>
          </a:bodyPr>
          <a:lstStyle/>
          <a:p>
            <a:r>
              <a:rPr lang="hr-HR" dirty="0"/>
              <a:t>Postojanje znakova upozorenja u odnosu na: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b="1" dirty="0"/>
              <a:t>Stranku</a:t>
            </a:r>
            <a:r>
              <a:rPr lang="hr-HR" dirty="0"/>
              <a:t>: rizici vezani uz samu stranku, njene predstavnike, držatelje udjela, stvarne vlasnike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b="1" dirty="0"/>
              <a:t>Poslovni model</a:t>
            </a:r>
            <a:r>
              <a:rPr lang="hr-HR" dirty="0"/>
              <a:t>: rizici vezani uz poslovni odnos, njegove komercijalne, tehničke i druge parametre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b="1" dirty="0"/>
              <a:t>Financiranje</a:t>
            </a:r>
            <a:r>
              <a:rPr lang="hr-HR" dirty="0"/>
              <a:t>: rizici vezani uz financijske transakcije (izvor sredstava, metode plaćanja, sudjelovanje trećih strana)</a:t>
            </a:r>
            <a:endParaRPr lang="en-US" dirty="0"/>
          </a:p>
          <a:p>
            <a:r>
              <a:rPr lang="en-US" dirty="0"/>
              <a:t>​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A46C4A-D036-4440-BB64-6754F4FF27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0"/>
            <a:ext cx="2743200" cy="365125"/>
          </a:xfrm>
        </p:spPr>
        <p:txBody>
          <a:bodyPr/>
          <a:lstStyle/>
          <a:p>
            <a:r>
              <a:rPr lang="en-US" dirty="0"/>
              <a:t>20</a:t>
            </a:r>
            <a:r>
              <a:rPr lang="hr-HR" dirty="0"/>
              <a:t>22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5F172A-5D5D-43CD-A187-DA0D303F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2636" y="6301626"/>
            <a:ext cx="4114800" cy="365125"/>
          </a:xfrm>
        </p:spPr>
        <p:txBody>
          <a:bodyPr/>
          <a:lstStyle/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96FFDC-ADE8-4009-A466-A8178725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164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40014-73D5-419B-8867-972BB18D5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892177"/>
            <a:ext cx="8421688" cy="1325563"/>
          </a:xfrm>
        </p:spPr>
        <p:txBody>
          <a:bodyPr/>
          <a:lstStyle/>
          <a:p>
            <a:r>
              <a:rPr lang="hr-HR" dirty="0"/>
              <a:t>Kontrola izvoza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D8731E-4977-402E-8BFD-895B4D054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46715" y="2217740"/>
            <a:ext cx="4394280" cy="3465240"/>
          </a:xfrm>
        </p:spPr>
        <p:txBody>
          <a:bodyPr>
            <a:noAutofit/>
          </a:bodyPr>
          <a:lstStyle/>
          <a:p>
            <a:r>
              <a:rPr lang="hr-HR" dirty="0"/>
              <a:t>Međunarodne mjere ograničavanja: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hr-HR" b="0" i="0" dirty="0">
                <a:solidFill>
                  <a:srgbClr val="424242"/>
                </a:solidFill>
                <a:effectLst/>
              </a:rPr>
              <a:t>   prekid diplomatskih odnosa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hr-HR" b="0" i="0" dirty="0">
                <a:solidFill>
                  <a:srgbClr val="424242"/>
                </a:solidFill>
                <a:effectLst/>
              </a:rPr>
              <a:t>   potpuni ili djelomični prekid gospodarskih odnosa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hr-HR" b="0" i="0" dirty="0">
                <a:solidFill>
                  <a:srgbClr val="424242"/>
                </a:solidFill>
                <a:effectLst/>
              </a:rPr>
              <a:t>   potpuna ili djelomična ograničenja uvoza, izvoza, provoza, pružanja usluga, te prometnih, poštanskih i drugih komunikacija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hr-HR" b="0" i="0" dirty="0">
                <a:solidFill>
                  <a:srgbClr val="424242"/>
                </a:solidFill>
                <a:effectLst/>
              </a:rPr>
              <a:t>   embargo na oružje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hr-HR" b="0" i="0" dirty="0">
                <a:solidFill>
                  <a:srgbClr val="424242"/>
                </a:solidFill>
                <a:effectLst/>
              </a:rPr>
              <a:t>   ograničenja ulaska u zemlju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hr-HR" b="0" i="0" dirty="0">
                <a:solidFill>
                  <a:srgbClr val="424242"/>
                </a:solidFill>
                <a:effectLst/>
              </a:rPr>
              <a:t>   ograničenja raspolaganja imovinom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hr-HR" b="0" i="0" dirty="0">
                <a:solidFill>
                  <a:srgbClr val="424242"/>
                </a:solidFill>
                <a:effectLst/>
              </a:rPr>
              <a:t>   druge mjere u skladu s međunarodnim pravom</a:t>
            </a:r>
          </a:p>
          <a:p>
            <a:pPr algn="l"/>
            <a:r>
              <a:rPr lang="hr-HR" b="0" i="0" dirty="0">
                <a:solidFill>
                  <a:srgbClr val="424242"/>
                </a:solidFill>
                <a:effectLst/>
                <a:latin typeface="Lucida Grande"/>
              </a:rPr>
              <a:t> </a:t>
            </a:r>
          </a:p>
          <a:p>
            <a:endParaRPr lang="en-US" dirty="0"/>
          </a:p>
          <a:p>
            <a:r>
              <a:rPr lang="en-US" dirty="0"/>
              <a:t>​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A46C4A-D036-4440-BB64-6754F4FF27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</a:t>
            </a:r>
            <a:r>
              <a:rPr lang="hr-HR" dirty="0"/>
              <a:t>22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5F172A-5D5D-43CD-A187-DA0D303F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2636" y="6301626"/>
            <a:ext cx="4114800" cy="365125"/>
          </a:xfrm>
        </p:spPr>
        <p:txBody>
          <a:bodyPr/>
          <a:lstStyle/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96FFDC-ADE8-4009-A466-A8178725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035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40014-73D5-419B-8867-972BB18D5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892177"/>
            <a:ext cx="8421688" cy="1325563"/>
          </a:xfrm>
        </p:spPr>
        <p:txBody>
          <a:bodyPr/>
          <a:lstStyle/>
          <a:p>
            <a:r>
              <a:rPr lang="hr-HR" dirty="0"/>
              <a:t>Ljudska prava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D8731E-4977-402E-8BFD-895B4D054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46715" y="2217740"/>
            <a:ext cx="4394280" cy="3465240"/>
          </a:xfrm>
        </p:spPr>
        <p:txBody>
          <a:bodyPr>
            <a:normAutofit/>
          </a:bodyPr>
          <a:lstStyle/>
          <a:p>
            <a:r>
              <a:rPr lang="hr-HR" dirty="0"/>
              <a:t>Ljudski potencijali</a:t>
            </a:r>
            <a:endParaRPr lang="en-US" dirty="0"/>
          </a:p>
          <a:p>
            <a:r>
              <a:rPr lang="en-US" dirty="0"/>
              <a:t>​</a:t>
            </a:r>
            <a:r>
              <a:rPr lang="hr-HR" dirty="0"/>
              <a:t>Zaštita na radu</a:t>
            </a:r>
            <a:endParaRPr lang="en-US" dirty="0"/>
          </a:p>
          <a:p>
            <a:r>
              <a:rPr lang="en-US" dirty="0"/>
              <a:t>​</a:t>
            </a:r>
            <a:r>
              <a:rPr lang="hr-HR" dirty="0"/>
              <a:t>Nabava</a:t>
            </a:r>
          </a:p>
          <a:p>
            <a:r>
              <a:rPr lang="hr-HR" dirty="0"/>
              <a:t>Sigurnost proizvoda</a:t>
            </a:r>
          </a:p>
          <a:p>
            <a:r>
              <a:rPr lang="hr-HR" dirty="0"/>
              <a:t>Odnos prema lokalnoj zajednici</a:t>
            </a:r>
          </a:p>
          <a:p>
            <a:endParaRPr lang="hr-HR" dirty="0"/>
          </a:p>
          <a:p>
            <a:endParaRPr lang="hr-HR" dirty="0"/>
          </a:p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A46C4A-D036-4440-BB64-6754F4FF27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</a:t>
            </a:r>
            <a:r>
              <a:rPr lang="hr-HR" dirty="0"/>
              <a:t>22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5F172A-5D5D-43CD-A187-DA0D303F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2636" y="6301626"/>
            <a:ext cx="4114800" cy="365125"/>
          </a:xfrm>
        </p:spPr>
        <p:txBody>
          <a:bodyPr/>
          <a:lstStyle/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96FFDC-ADE8-4009-A466-A8178725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87409150-E5D0-9300-90D6-341B05AD67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347653" y="1599094"/>
            <a:ext cx="4006147" cy="3898736"/>
          </a:xfrm>
        </p:spPr>
        <p:txBody>
          <a:bodyPr>
            <a:normAutofit/>
          </a:bodyPr>
          <a:lstStyle/>
          <a:p>
            <a:r>
              <a:rPr lang="hr-HR" i="1" dirty="0"/>
              <a:t>Opća deklaracija o ljudskim pravima</a:t>
            </a:r>
            <a:endParaRPr lang="en-US" i="1" dirty="0"/>
          </a:p>
          <a:p>
            <a:r>
              <a:rPr lang="en-US" i="1" dirty="0"/>
              <a:t>​</a:t>
            </a:r>
            <a:r>
              <a:rPr lang="hr-HR" i="1" dirty="0"/>
              <a:t>Deklaracija MOR-a o temeljnim principima i pravima iz rada</a:t>
            </a:r>
            <a:r>
              <a:rPr lang="en-US" i="1" dirty="0"/>
              <a:t>​</a:t>
            </a:r>
            <a:endParaRPr lang="hr-HR" i="1" dirty="0"/>
          </a:p>
          <a:p>
            <a:r>
              <a:rPr lang="hr-HR" i="1" dirty="0"/>
              <a:t>Instrumenti UN-a koji uređuju prava ljudi koji pripadaju određenim skupinama (rasna diskriminacija, prava žena, prava djece, radnici migranti, manjine, osobe s invaliditetom)</a:t>
            </a:r>
          </a:p>
          <a:p>
            <a:r>
              <a:rPr lang="hr-HR" i="1" dirty="0"/>
              <a:t>Novi zakonski zahtjevi (njemački </a:t>
            </a:r>
            <a:r>
              <a:rPr lang="en-US" i="1" dirty="0"/>
              <a:t>Supply Chain Due Diligence Act</a:t>
            </a:r>
            <a:r>
              <a:rPr lang="hr-HR" i="1" dirty="0"/>
              <a:t>, EU </a:t>
            </a:r>
            <a:r>
              <a:rPr lang="en-US" i="1" dirty="0"/>
              <a:t>Corporate sustainability due diligence directive)</a:t>
            </a:r>
          </a:p>
          <a:p>
            <a:endParaRPr lang="hr-HR" i="1" dirty="0"/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349752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A0637-CCAA-425E-A57A-6205AFDC8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892177"/>
            <a:ext cx="8421688" cy="1325563"/>
          </a:xfrm>
        </p:spPr>
        <p:txBody>
          <a:bodyPr/>
          <a:lstStyle/>
          <a:p>
            <a:r>
              <a:rPr lang="hr-HR" dirty="0"/>
              <a:t>COMPLIANCE RISK MANAGEMENT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B86AD343-7149-4E7C-BD28-3080F25980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</a:t>
            </a:r>
            <a:r>
              <a:rPr lang="hr-HR" dirty="0"/>
              <a:t>22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65CC01-A53B-495A-820C-BEC2680ED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AE81C1E-A7C3-40CD-9C11-0C03A2221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25" name="Content Placeholder 3" descr="Timeline Placeholder ">
            <a:extLst>
              <a:ext uri="{FF2B5EF4-FFF2-40B4-BE49-F238E27FC236}">
                <a16:creationId xmlns:a16="http://schemas.microsoft.com/office/drawing/2014/main" id="{D625C624-2808-1DD2-8532-1D4579C09E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4219713"/>
              </p:ext>
            </p:extLst>
          </p:nvPr>
        </p:nvGraphicFramePr>
        <p:xfrm>
          <a:off x="838200" y="2111375"/>
          <a:ext cx="10515600" cy="3744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9429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762301-F83A-4BEA-9D11-E6C99FB57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r-HR" dirty="0"/>
              <a:t>Primjer indikatora rizika u podru</a:t>
            </a:r>
            <a:r>
              <a:rPr lang="hr-HR" sz="2700" dirty="0"/>
              <a:t>č</a:t>
            </a:r>
            <a:r>
              <a:rPr lang="hr-HR" dirty="0"/>
              <a:t>ju korupcije 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627CC26-34EF-4BB9-B289-9EC56B07D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dirty="0"/>
              <a:t>20</a:t>
            </a:r>
            <a:r>
              <a:rPr lang="hr-HR" dirty="0"/>
              <a:t>22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E98E6AD-9D37-499C-898E-ED12AC36D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908AF9-2A07-4B50-BC13-471792106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5ED098-B97F-E55E-5998-16C4346BAF5F}"/>
              </a:ext>
            </a:extLst>
          </p:cNvPr>
          <p:cNvSpPr txBox="1"/>
          <p:nvPr/>
        </p:nvSpPr>
        <p:spPr>
          <a:xfrm>
            <a:off x="495300" y="1897380"/>
            <a:ext cx="11201400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r>
              <a:rPr lang="hr-HR" sz="1600" dirty="0"/>
              <a:t>Vršite li plaćanja državnim dužnosnicima</a:t>
            </a:r>
            <a:r>
              <a:rPr lang="en-US" sz="1600" dirty="0"/>
              <a:t>? </a:t>
            </a:r>
          </a:p>
          <a:p>
            <a:pPr marL="742950" lvl="1" indent="-285750">
              <a:spcBef>
                <a:spcPts val="30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r>
              <a:rPr lang="hr-HR" sz="1600" dirty="0"/>
              <a:t>U visokorizičnim zemljama</a:t>
            </a:r>
            <a:r>
              <a:rPr lang="en-US" sz="1600" dirty="0"/>
              <a:t>?</a:t>
            </a:r>
          </a:p>
          <a:p>
            <a:pPr marL="742950" lvl="1" indent="-285750">
              <a:spcBef>
                <a:spcPts val="30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r>
              <a:rPr lang="hr-HR" sz="1600" dirty="0"/>
              <a:t>Pod kojim okolnostima</a:t>
            </a:r>
            <a:r>
              <a:rPr lang="en-US" sz="1600" dirty="0"/>
              <a:t>?  </a:t>
            </a:r>
          </a:p>
          <a:p>
            <a:pPr marL="742950" lvl="1" indent="-285750">
              <a:spcBef>
                <a:spcPts val="30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r>
              <a:rPr lang="hr-HR" sz="1600" dirty="0"/>
              <a:t>Kako teče postupak izdavanja</a:t>
            </a:r>
            <a:r>
              <a:rPr lang="en-US" sz="1600" dirty="0"/>
              <a:t> (</a:t>
            </a:r>
            <a:r>
              <a:rPr lang="hr-HR" sz="1600" dirty="0"/>
              <a:t>npr. građevinskih)</a:t>
            </a:r>
            <a:r>
              <a:rPr lang="en-US" sz="1600" dirty="0"/>
              <a:t> </a:t>
            </a:r>
            <a:r>
              <a:rPr lang="hr-HR" sz="1600" dirty="0"/>
              <a:t>dozvola</a:t>
            </a:r>
            <a:r>
              <a:rPr lang="en-US" sz="1600" dirty="0"/>
              <a:t>?  </a:t>
            </a:r>
          </a:p>
          <a:p>
            <a:pPr marL="742950" lvl="1" indent="-285750">
              <a:spcBef>
                <a:spcPts val="30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r>
              <a:rPr lang="hr-HR" sz="1600" dirty="0"/>
              <a:t>Koristite li vanjske dobavljače za ove aktivnosti?</a:t>
            </a:r>
            <a:r>
              <a:rPr lang="en-US" sz="1600" dirty="0"/>
              <a:t>  </a:t>
            </a:r>
            <a:br>
              <a:rPr lang="en-US" sz="1600" dirty="0"/>
            </a:br>
            <a:endParaRPr lang="en-US" sz="1600" dirty="0"/>
          </a:p>
          <a:p>
            <a:pPr marL="285750" indent="-285750">
              <a:spcBef>
                <a:spcPts val="30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r>
              <a:rPr lang="hr-HR" sz="1600" dirty="0"/>
              <a:t>Koristite li poslovne konzultante</a:t>
            </a:r>
            <a:r>
              <a:rPr lang="en-US" sz="1600" dirty="0"/>
              <a:t>?  </a:t>
            </a:r>
          </a:p>
          <a:p>
            <a:pPr marL="742950" lvl="1" indent="-285750">
              <a:spcBef>
                <a:spcPts val="30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r>
              <a:rPr lang="hr-HR" sz="1600" dirty="0"/>
              <a:t>U visokorizičnim zemljama</a:t>
            </a:r>
            <a:r>
              <a:rPr lang="en-US" sz="1600" dirty="0"/>
              <a:t>?  </a:t>
            </a:r>
          </a:p>
          <a:p>
            <a:pPr marL="742950" lvl="1" indent="-285750">
              <a:spcBef>
                <a:spcPts val="30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r>
              <a:rPr lang="hr-HR" sz="1600" dirty="0"/>
              <a:t>Kako se odabiru</a:t>
            </a:r>
            <a:r>
              <a:rPr lang="en-US" sz="1600" dirty="0"/>
              <a:t>?</a:t>
            </a:r>
          </a:p>
          <a:p>
            <a:pPr marL="285750" indent="-285750">
              <a:spcBef>
                <a:spcPts val="30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spcBef>
                <a:spcPts val="30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r>
              <a:rPr lang="hr-HR" sz="1600" dirty="0"/>
              <a:t>Koliko često odabirete dobavljače na temelju preporuka / preferencija krajnjeg kupca?</a:t>
            </a:r>
            <a:r>
              <a:rPr lang="en-US" sz="1600" dirty="0"/>
              <a:t>   </a:t>
            </a:r>
          </a:p>
          <a:p>
            <a:pPr marL="285750" indent="-285750">
              <a:spcBef>
                <a:spcPts val="30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hr-HR" sz="1600" dirty="0"/>
              <a:t>Koje rizike povezane s korupcijom imate kod ugovora za javne naručitelje</a:t>
            </a:r>
            <a:r>
              <a:rPr lang="en-US" sz="1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697948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8FC28-E0BD-4387-B8BE-9965D1A57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6875" y="1671639"/>
            <a:ext cx="5111750" cy="1204912"/>
          </a:xfrm>
        </p:spPr>
        <p:txBody>
          <a:bodyPr/>
          <a:lstStyle/>
          <a:p>
            <a:r>
              <a:rPr lang="hr-HR" dirty="0"/>
              <a:t>zaključak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D19BCA-B61F-4EA6-A1FB-CCA3BD8506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60774"/>
            <a:ext cx="5111750" cy="1525588"/>
          </a:xfrm>
        </p:spPr>
        <p:txBody>
          <a:bodyPr>
            <a:normAutofit/>
          </a:bodyPr>
          <a:lstStyle/>
          <a:p>
            <a:r>
              <a:rPr lang="hr-HR" dirty="0"/>
              <a:t>Compliance funkcija u kompaniji razjašnjava njeno suštinsko  „zašto” i „kako”, definirajući vrijednosti i ponašanja na način da se njeni zaposlenici mogu s njima poistovjetiti te osjetiti odgovornim, kreirajući sistem intuitivnog </a:t>
            </a:r>
            <a:r>
              <a:rPr lang="hr-HR" dirty="0" err="1"/>
              <a:t>Compliancea</a:t>
            </a:r>
            <a:r>
              <a:rPr lang="hr-HR" dirty="0"/>
              <a:t> i pomak od </a:t>
            </a:r>
            <a:r>
              <a:rPr lang="hr-HR" i="1" dirty="0"/>
              <a:t>kompanije pravila </a:t>
            </a:r>
            <a:r>
              <a:rPr lang="hr-HR" dirty="0"/>
              <a:t>ka </a:t>
            </a:r>
            <a:r>
              <a:rPr lang="hr-HR" i="1" dirty="0"/>
              <a:t>kompaniji vrijednosti</a:t>
            </a:r>
            <a:r>
              <a:rPr lang="hr-HR" dirty="0"/>
              <a:t>.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560550-EE65-43CE-B899-F421E74287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hr-HR" dirty="0"/>
              <a:t>2022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5E32A-1A8C-43D2-9C6E-12887B4DE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B8313-9270-4128-8674-3A3E42B80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861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A2CD4-732A-43E4-BCB9-CBA2055E0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7724" y="2809875"/>
            <a:ext cx="6696075" cy="1909763"/>
          </a:xfrm>
        </p:spPr>
        <p:txBody>
          <a:bodyPr>
            <a:normAutofit/>
          </a:bodyPr>
          <a:lstStyle/>
          <a:p>
            <a:r>
              <a:rPr lang="hr-HR" dirty="0"/>
              <a:t>HVALA!</a:t>
            </a:r>
            <a:br>
              <a:rPr lang="hr-HR" dirty="0"/>
            </a:br>
            <a:br>
              <a:rPr lang="hr-HR" dirty="0"/>
            </a:br>
            <a:r>
              <a:rPr lang="hr-HR" dirty="0"/>
              <a:t>Irena </a:t>
            </a:r>
            <a:r>
              <a:rPr lang="hr-HR" dirty="0" err="1"/>
              <a:t>Kajgani</a:t>
            </a:r>
            <a:r>
              <a:rPr lang="hr-HR" sz="2700" dirty="0" err="1"/>
              <a:t>ć</a:t>
            </a:r>
            <a:br>
              <a:rPr lang="hr-HR" dirty="0"/>
            </a:br>
            <a:r>
              <a:rPr lang="en-US" dirty="0"/>
              <a:t>​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3D834-F1E2-4848-8093-D412A7B081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76774" y="6356350"/>
            <a:ext cx="1695450" cy="365125"/>
          </a:xfrm>
        </p:spPr>
        <p:txBody>
          <a:bodyPr/>
          <a:lstStyle/>
          <a:p>
            <a:r>
              <a:rPr lang="hr-HR" dirty="0"/>
              <a:t>2022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5A49C-96F4-440D-B89E-A0AE94F70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43699" y="6356350"/>
            <a:ext cx="2543175" cy="365125"/>
          </a:xfrm>
        </p:spPr>
        <p:txBody>
          <a:bodyPr/>
          <a:lstStyle/>
          <a:p>
            <a:r>
              <a:rPr lang="hr-HR" dirty="0"/>
              <a:t>UPRAVLJANJE COMPLIANCE RIZIKOM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39FA3-9AE3-4689-A469-B7D2DFCCC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58350" y="6356350"/>
            <a:ext cx="1695450" cy="365125"/>
          </a:xfrm>
        </p:spPr>
        <p:txBody>
          <a:bodyPr/>
          <a:lstStyle/>
          <a:p>
            <a:fld id="{A49DFD55-3C28-40EF-9E31-A92D2E4017FF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F1F661-BFE7-94D5-7E2F-BCA63A49EDF9}"/>
              </a:ext>
            </a:extLst>
          </p:cNvPr>
          <p:cNvSpPr txBox="1"/>
          <p:nvPr/>
        </p:nvSpPr>
        <p:spPr>
          <a:xfrm>
            <a:off x="5845491" y="4534972"/>
            <a:ext cx="4320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irena.kajganic@gmail.com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811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malist Presentation_tm67328976_Win32_LW_SL_v3" id="{B5A5B451-F186-4F05-917D-430247B33515}" vid="{C0610F80-F57F-4E6B-A096-3AEBDD5FC5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C43685-694E-4579-B109-3C418D49DA6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0FD6FE22-81A0-4500-AFD0-342D21BB9A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96B61E-1B64-430F-934F-7D1B900280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Minimalist presentation</Template>
  <TotalTime>1165</TotalTime>
  <Words>1081</Words>
  <Application>Microsoft Office PowerPoint</Application>
  <PresentationFormat>Widescreen</PresentationFormat>
  <Paragraphs>228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Lucida Grande</vt:lpstr>
      <vt:lpstr>Tenorite</vt:lpstr>
      <vt:lpstr>Times New Roman</vt:lpstr>
      <vt:lpstr>Office Theme</vt:lpstr>
      <vt:lpstr>Upravljanje Compliance rizikom</vt:lpstr>
      <vt:lpstr>SADRŽAJ</vt:lpstr>
      <vt:lpstr>uvod</vt:lpstr>
      <vt:lpstr>Područja rizika </vt:lpstr>
      <vt:lpstr>Korupcija</vt:lpstr>
      <vt:lpstr>KORUPCIJA</vt:lpstr>
      <vt:lpstr>KORUPCIJA</vt:lpstr>
      <vt:lpstr>korupcija</vt:lpstr>
      <vt:lpstr>Primjer KT korporacija </vt:lpstr>
      <vt:lpstr>PowerPoint Presentation</vt:lpstr>
      <vt:lpstr>PowerPoint Presentation</vt:lpstr>
      <vt:lpstr>Što se dogodilo s novcem?</vt:lpstr>
      <vt:lpstr>Antitrust</vt:lpstr>
      <vt:lpstr>Pranje novca</vt:lpstr>
      <vt:lpstr>Kontrola izvoza</vt:lpstr>
      <vt:lpstr>Ljudska prava</vt:lpstr>
      <vt:lpstr>COMPLIANCE RISK MANAGEMENT</vt:lpstr>
      <vt:lpstr>Primjer indikatora rizika u području korupcije </vt:lpstr>
      <vt:lpstr>zaključak</vt:lpstr>
      <vt:lpstr>HVALA!  Irena Kajganić 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Upravljanje rizikom</dc:title>
  <dc:creator>Kajganic, Irena</dc:creator>
  <cp:lastModifiedBy>Kajganic, Irena</cp:lastModifiedBy>
  <cp:revision>2</cp:revision>
  <dcterms:created xsi:type="dcterms:W3CDTF">2022-10-03T12:17:50Z</dcterms:created>
  <dcterms:modified xsi:type="dcterms:W3CDTF">2022-10-25T09:08:36Z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SIP_Label_36791f77-3d39-4d72-9277-ac879ec799ed_Enabled">
    <vt:lpwstr>true</vt:lpwstr>
  </property>
  <property fmtid="{D5CDD505-2E9C-101B-9397-08002B2CF9AE}" pid="4" name="MSIP_Label_36791f77-3d39-4d72-9277-ac879ec799ed_SetDate">
    <vt:lpwstr>2022-10-03T12:17:51Z</vt:lpwstr>
  </property>
  <property fmtid="{D5CDD505-2E9C-101B-9397-08002B2CF9AE}" pid="5" name="MSIP_Label_36791f77-3d39-4d72-9277-ac879ec799ed_Method">
    <vt:lpwstr>Standard</vt:lpwstr>
  </property>
  <property fmtid="{D5CDD505-2E9C-101B-9397-08002B2CF9AE}" pid="6" name="MSIP_Label_36791f77-3d39-4d72-9277-ac879ec799ed_Name">
    <vt:lpwstr>restricted-default</vt:lpwstr>
  </property>
  <property fmtid="{D5CDD505-2E9C-101B-9397-08002B2CF9AE}" pid="7" name="MSIP_Label_36791f77-3d39-4d72-9277-ac879ec799ed_SiteId">
    <vt:lpwstr>254ba93e-1f6f-48f3-90e6-e2766664b477</vt:lpwstr>
  </property>
  <property fmtid="{D5CDD505-2E9C-101B-9397-08002B2CF9AE}" pid="8" name="MSIP_Label_36791f77-3d39-4d72-9277-ac879ec799ed_ActionId">
    <vt:lpwstr>e876930b-1eb8-41c9-8a1c-610fe47a84cd</vt:lpwstr>
  </property>
  <property fmtid="{D5CDD505-2E9C-101B-9397-08002B2CF9AE}" pid="9" name="MSIP_Label_36791f77-3d39-4d72-9277-ac879ec799ed_ContentBits">
    <vt:lpwstr>0</vt:lpwstr>
  </property>
</Properties>
</file>